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6"/>
  </p:notesMasterIdLst>
  <p:handoutMasterIdLst>
    <p:handoutMasterId r:id="rId77"/>
  </p:handoutMasterIdLst>
  <p:sldIdLst>
    <p:sldId id="293" r:id="rId3"/>
    <p:sldId id="921" r:id="rId4"/>
    <p:sldId id="823" r:id="rId5"/>
    <p:sldId id="825" r:id="rId6"/>
    <p:sldId id="845" r:id="rId7"/>
    <p:sldId id="826" r:id="rId8"/>
    <p:sldId id="828" r:id="rId9"/>
    <p:sldId id="829" r:id="rId10"/>
    <p:sldId id="830" r:id="rId11"/>
    <p:sldId id="831" r:id="rId12"/>
    <p:sldId id="833" r:id="rId13"/>
    <p:sldId id="568" r:id="rId14"/>
    <p:sldId id="1022" r:id="rId15"/>
    <p:sldId id="1023" r:id="rId16"/>
    <p:sldId id="1024" r:id="rId17"/>
    <p:sldId id="1025" r:id="rId18"/>
    <p:sldId id="1026" r:id="rId19"/>
    <p:sldId id="1027" r:id="rId20"/>
    <p:sldId id="1044" r:id="rId21"/>
    <p:sldId id="1045" r:id="rId22"/>
    <p:sldId id="1028" r:id="rId23"/>
    <p:sldId id="1029" r:id="rId24"/>
    <p:sldId id="1030" r:id="rId25"/>
    <p:sldId id="1031" r:id="rId26"/>
    <p:sldId id="596" r:id="rId27"/>
    <p:sldId id="974" r:id="rId28"/>
    <p:sldId id="975" r:id="rId29"/>
    <p:sldId id="995" r:id="rId30"/>
    <p:sldId id="996" r:id="rId31"/>
    <p:sldId id="1017" r:id="rId32"/>
    <p:sldId id="976" r:id="rId33"/>
    <p:sldId id="994" r:id="rId34"/>
    <p:sldId id="981" r:id="rId35"/>
    <p:sldId id="984" r:id="rId36"/>
    <p:sldId id="985" r:id="rId37"/>
    <p:sldId id="986" r:id="rId38"/>
    <p:sldId id="987" r:id="rId39"/>
    <p:sldId id="988" r:id="rId40"/>
    <p:sldId id="989" r:id="rId41"/>
    <p:sldId id="990" r:id="rId42"/>
    <p:sldId id="1014" r:id="rId43"/>
    <p:sldId id="991" r:id="rId44"/>
    <p:sldId id="992" r:id="rId45"/>
    <p:sldId id="436" r:id="rId46"/>
    <p:sldId id="423" r:id="rId47"/>
    <p:sldId id="1040" r:id="rId48"/>
    <p:sldId id="438" r:id="rId49"/>
    <p:sldId id="1015" r:id="rId50"/>
    <p:sldId id="817" r:id="rId51"/>
    <p:sldId id="1016" r:id="rId52"/>
    <p:sldId id="1042" r:id="rId53"/>
    <p:sldId id="1039" r:id="rId54"/>
    <p:sldId id="1043" r:id="rId55"/>
    <p:sldId id="1018" r:id="rId56"/>
    <p:sldId id="1046" r:id="rId57"/>
    <p:sldId id="757" r:id="rId58"/>
    <p:sldId id="913" r:id="rId59"/>
    <p:sldId id="862" r:id="rId60"/>
    <p:sldId id="911" r:id="rId61"/>
    <p:sldId id="997" r:id="rId62"/>
    <p:sldId id="1021" r:id="rId63"/>
    <p:sldId id="914" r:id="rId64"/>
    <p:sldId id="915" r:id="rId65"/>
    <p:sldId id="916" r:id="rId66"/>
    <p:sldId id="947" r:id="rId67"/>
    <p:sldId id="948" r:id="rId68"/>
    <p:sldId id="949" r:id="rId69"/>
    <p:sldId id="1020" r:id="rId70"/>
    <p:sldId id="950" r:id="rId71"/>
    <p:sldId id="951" r:id="rId72"/>
    <p:sldId id="884" r:id="rId73"/>
    <p:sldId id="1001" r:id="rId74"/>
    <p:sldId id="777" r:id="rId75"/>
  </p:sldIdLst>
  <p:sldSz cx="9144000" cy="6858000" type="screen4x3"/>
  <p:notesSz cx="7045325" cy="9345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FFFF00"/>
    <a:srgbClr val="66FF33"/>
    <a:srgbClr val="000066"/>
    <a:srgbClr val="FF0000"/>
    <a:srgbClr val="FFFFC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34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D1C715-7C1B-4470-9E96-0E37EE64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0425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CC54C5-12E6-4AD7-B0DF-631B8E639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B35B7-13E9-45F6-8128-72E9E95D82A7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135E4-8ED0-4D49-B568-4D346D886FEF}" type="slidenum">
              <a:rPr lang="en-GB" smtClean="0"/>
              <a:pPr/>
              <a:t>69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4208-1AA9-4C81-92D7-250C4ED9B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37FF-D262-4735-83EB-6D9681453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CEB5-7D09-439F-9294-0409465C3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29CB-E898-4152-AF47-B2C4D7CDD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A580-4705-4BF5-9C2B-125DFE79D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2355-F01F-49A4-BA10-8A3FF7BC0B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B35C-5D9B-4F88-9C92-EAF412B59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C7ED-84CA-47A9-AAF9-730902461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2823-9CF2-4BF7-9F58-0E4953472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AF85-4065-4C67-BC3E-EF182FB9D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E12B-C39C-4B16-9BCF-1524651C8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AB3D3-4D57-41F1-A507-73DE10236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09600" y="549275"/>
            <a:ext cx="8001000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Kruti Dev 010"/>
              </a:rPr>
              <a:t>rsjgoh oSKkfud ijke'kZnk=h lfefr dh cSBd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209800" y="1752600"/>
            <a:ext cx="4724400" cy="48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Kruti Dev 010"/>
                <a:cs typeface="Arial" pitchFamily="34" charset="0"/>
              </a:rPr>
              <a:t>13 </a:t>
            </a:r>
            <a:r>
              <a:rPr lang="en-US" sz="32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Kruti Dev 010"/>
                <a:cs typeface="Arial" pitchFamily="34" charset="0"/>
              </a:rPr>
              <a:t>fnlEcj</a:t>
            </a:r>
            <a:r>
              <a:rPr lang="en-US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uti Dev 010"/>
                <a:cs typeface="Arial" pitchFamily="34" charset="0"/>
              </a:rPr>
              <a:t> </a:t>
            </a:r>
            <a:r>
              <a:rPr lang="en-US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Kruti Dev 010"/>
                <a:cs typeface="Arial" pitchFamily="34" charset="0"/>
              </a:rPr>
              <a:t> 2013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04900" y="5337175"/>
            <a:ext cx="69342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Kruti Dev 021"/>
              </a:rPr>
              <a:t>d`f"k foKku dsUnz mefj;k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690813" y="2457450"/>
            <a:ext cx="303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054" name="Picture 7" descr="mono-jnkv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94125" y="2971800"/>
            <a:ext cx="1409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8"/>
          <p:cNvSpPr>
            <a:spLocks noChangeArrowheads="1" noChangeShapeType="1" noTextEdit="1"/>
          </p:cNvSpPr>
          <p:nvPr/>
        </p:nvSpPr>
        <p:spPr bwMode="ltGray">
          <a:xfrm>
            <a:off x="688975" y="5867400"/>
            <a:ext cx="78009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ruti Dev 021"/>
              </a:rPr>
              <a:t>tokgj yky usg: d`f"k fo'ofo|ky; tcyiqj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14600" y="0"/>
            <a:ext cx="3811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moZjd mi;ksx ¼fd-xzk-@gs-½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/>
        </p:nvGraphicFramePr>
        <p:xfrm>
          <a:off x="228600" y="762000"/>
          <a:ext cx="8762998" cy="1737360"/>
        </p:xfrm>
        <a:graphic>
          <a:graphicData uri="http://schemas.openxmlformats.org/drawingml/2006/table">
            <a:tbl>
              <a:tblPr/>
              <a:tblGrid>
                <a:gridCol w="1751841"/>
                <a:gridCol w="1751841"/>
                <a:gridCol w="1751841"/>
                <a:gridCol w="1753738"/>
                <a:gridCol w="17537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u=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tu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LQqj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iksVk'k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ksx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kjhQ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jch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7000" y="2574925"/>
            <a:ext cx="416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FFF00"/>
                </a:solidFill>
                <a:latin typeface="Kruti Dev 010" pitchFamily="2" charset="0"/>
              </a:rPr>
              <a:t>cht</a:t>
            </a:r>
            <a:r>
              <a:rPr lang="en-US" sz="4000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ruti Dev 010" pitchFamily="2" charset="0"/>
              </a:rPr>
              <a:t>izfrLFkkiu</a:t>
            </a:r>
            <a:r>
              <a:rPr lang="en-US" sz="4000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ruti Dev 010" pitchFamily="2" charset="0"/>
              </a:rPr>
              <a:t>nj</a:t>
            </a:r>
            <a:r>
              <a:rPr lang="en-US" sz="4000" dirty="0">
                <a:solidFill>
                  <a:srgbClr val="FFFF00"/>
                </a:solidFill>
                <a:latin typeface="Kruti Dev 010" pitchFamily="2" charset="0"/>
              </a:rPr>
              <a:t> ¼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%</a:t>
            </a:r>
            <a:r>
              <a:rPr lang="en-US" sz="4000" dirty="0">
                <a:solidFill>
                  <a:srgbClr val="FFFF00"/>
                </a:solidFill>
                <a:latin typeface="Kruti Dev 010" pitchFamily="2" charset="0"/>
              </a:rPr>
              <a:t>½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04800" y="3489325"/>
          <a:ext cx="8686799" cy="1920240"/>
        </p:xfrm>
        <a:graphic>
          <a:graphicData uri="http://schemas.openxmlformats.org/drawingml/2006/table">
            <a:tbl>
              <a:tblPr/>
              <a:tblGrid>
                <a:gridCol w="4234513"/>
                <a:gridCol w="4452286"/>
              </a:tblGrid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kjhQ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21 %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jch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ksx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33 %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0" y="53975"/>
            <a:ext cx="3948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izeq[k d`f"k fodkl ds fcUnq&amp;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rgbClr val="FFFFFF"/>
                </a:solidFill>
                <a:latin typeface="Kruti Dev 010" pitchFamily="2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xzkeh.k jkstxkj ewyd d`f"k vk/kkj O;olk;ksa dh ryk'k 	djukA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iz{ks= ;a=hdj.k djuk rkfd ykxr esa deh dh tk ldsA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cht izfrLFkkiu nj esa o`f)A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larqfyr iks"kd rRo izca/ku ij vf/kd cyA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,dhd`r uklh dhV ,oa jksx izca/ku ij cyA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o"kkZ ty laj{k.k ,oa miyC/k flapkbZ ty dk csgrj mi;ksxA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,dhd`r i'kq LokLF; izca/kuA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efgyk ,oa cPpksa ds dqiks"k.k esa lq/kkjA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iM+r Hkwfe ,oa vuqi;ksxh Hkwfe dks lL; okfudh i)fr ds 	}kjk ykHkizn [ksrh esa cnyukA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miyC/k izkd`frd lalk/kuksa dk leqfpr mi;ksx ?kjsyw Lrj ij 	djukA</a:t>
            </a:r>
            <a:endParaRPr lang="en-US" sz="2800">
              <a:solidFill>
                <a:schemeClr val="bg1"/>
              </a:solidFill>
              <a:latin typeface="Kruti Dev 010" pitchFamily="2" charset="0"/>
              <a:sym typeface="Symbol" pitchFamily="18" charset="2"/>
            </a:endParaRPr>
          </a:p>
          <a:p>
            <a:r>
              <a:rPr lang="en-US" sz="2800">
                <a:solidFill>
                  <a:schemeClr val="bg1"/>
                </a:solidFill>
                <a:latin typeface="Kruti Dev 010" pitchFamily="2" charset="0"/>
                <a:sym typeface="Symbol" pitchFamily="18" charset="2"/>
              </a:rPr>
              <a:t>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	tSfod [ksrh ij vk/kkfjr d`f"k dks egRoA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22860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ruti Dev 010" pitchFamily="2" charset="0"/>
              </a:rPr>
              <a:t>ckjgoh oSKkfud ijke'kZnk=h lfefr dh cSBd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Kruti Dev 010" pitchFamily="2" charset="0"/>
              </a:rPr>
              <a:t>fnukad 30-7-2013 esa fn;s x;s lq&gt;kokas ij dk;Zokgh izfrosnu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la;qDr lapkyd foLrkj lsok,a us ftys dh HkkSxksfyd ifjfLFkfr ,oa miyC/k lalk/kuksa dks /;ku esa j[krs gq, ftys esa lCth mRiknu rduhd dks d`"kdksa }kjk  viukus dk lq&gt;ko fn;kA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bl o"kZ d`f"k foKku dsUnz }kjk ftys dh HkkSxksfyd ifjfLFkfr;ksa ,oa miyC/k lalk/kuksa dks /;ku esa j[krs gq, dsUnz }kjk lCth mRiknu dk;Zdze ds fy;s [kjhQ es fHk.Mh dh mUur”khy fdLe Ogh- vkj- vks- &amp; 6 ds 8 izn”kZu ,oa [kjhQ I;kt ds 5 izn”kZu Mkys x;s rFkk izf”k{k.k dk;Zdzeksa ,oa d`’kd laxks’Bh ds ek/;e ls lCth mRiknu rduhdh d`’kdksa dks crk;k tk jgk gSA</a:t>
            </a:r>
          </a:p>
        </p:txBody>
      </p:sp>
      <p:pic>
        <p:nvPicPr>
          <p:cNvPr id="14342" name="Picture 6" descr="20131208_1638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3390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oft vro 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447675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la;qDr lapkyd foLrkj lsok,a us d`’kd ds [ksr dh esM+ ij iykl ds  ikS/kks ij yk[k dh  [ksrh dks viukus dk lq&gt;ko fn;kA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fofHkUu izf’k{k.kksa ,oa fdlku esys esa fdlkuksa dks esM+ ij fLFkr iykl ds isM+ksa dk bLrseky yk[k mRiknu djus gsrq 30 d`’kdksa dks yk[k dk cht miyC/k djk;k x;k ,oa mUgs 2 fnolh; O;olkf;d izf”k{k.k fn;k x;k ftlesa yk[k mRiknu djds vfrfjDr vk; izkIr djus gsrq izksRlkfgr fd;k tk jgk gSA</a:t>
            </a:r>
          </a:p>
        </p:txBody>
      </p:sp>
      <p:pic>
        <p:nvPicPr>
          <p:cNvPr id="15366" name="Picture 5" descr="lac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lac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SCF2080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3124200" y="4648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la;qDr lapkyd foLrkj lsok,a us Qynkj o`{kk jksi.k dks viukus dk lq&gt;ko fn;k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505200" y="1447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8600" y="1981200"/>
            <a:ext cx="8686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fofHkUu Qynkj o`{kksa dks jksfir djds vfrfjDr vk; izkIr djus gsrq d`’kdksa dks izf”k{k.k ,oa laxks’Bh ds ek/;e ls izksRlkfgr fd;k tk jgk gS blh ifjis{; esa ftys esa vkfnoklh mi;kstuk ds varxZr d`’kdksa ds iz{ks= ij Qynkj isM+ tSls vke ¼vke`ikyh½ 500 ux] ve:n ¼bykgkcknh lQsnk½ 400 ux] vukj ¼e`nqyk½ 100 ux] uhcw 400 ux ,oa ;wdsfyIVl ds 2400 ux Dyksuy ikS/kksa dk o`{kk jksi.k fd;k x;k </a:t>
            </a:r>
          </a:p>
        </p:txBody>
      </p:sp>
      <p:pic>
        <p:nvPicPr>
          <p:cNvPr id="16390" name="Picture 5" descr="20130531_1152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20130902_134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Kruti Dev 010" pitchFamily="2" charset="0"/>
              </a:rPr>
              <a:t>vf/k’Bkrk d`f’k egkfo|kky; jhok usa ftys esa d`"kdksa dks ckM+h esa eqxhZ ikyu djus ds fy, o`gn Lrj ij dk;Z ;kstuk cukus dk lq&gt;ko fn;kA 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us ckM+h esa eqxhZ ikyu ds fy, tcyiqj f}dkth uLy dks dk;Zdze esa 5 d`’kdksa dks lfEefyr fd;k x;k gS ftlls d`’kdksa esa lkdkjkRed ijh.kke izkIr gq, </a:t>
            </a:r>
          </a:p>
        </p:txBody>
      </p:sp>
      <p:pic>
        <p:nvPicPr>
          <p:cNvPr id="17414" name="Picture 6" descr="DSC094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Kruti Dev 010" pitchFamily="2" charset="0"/>
              </a:rPr>
              <a:t>vf/k’Bkrk d`f’k egkfo|kky; jhok usa ftys esa i”kq /ku lq/kkj gsrq dk;Zdze pykus ds lkFk&amp;lkFk i”kq ikyu </a:t>
            </a:r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izca/ku </a:t>
            </a:r>
            <a:r>
              <a:rPr lang="en-US" sz="2200">
                <a:solidFill>
                  <a:srgbClr val="FFFFFF"/>
                </a:solidFill>
                <a:latin typeface="Kruti Dev 010" pitchFamily="2" charset="0"/>
              </a:rPr>
              <a:t>djus ds fy, o`gn Lrj ij dk;Z ;kstuk cukus dk lq&gt;ko fn;kA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vaxhd`r xkWo esa i”kq izca/ku ds fy, milapkyd i”kq fpfdRlk lsok,a ls feydj i”kqvksa ds jksx izca/ku gsrq 2 Vhdkdj.k f”kfoj dk vk;kstu fd;k x;k ftlesa 46 d`’kdksa ds i”kqvksa dks “kkfey fd;k x;k </a:t>
            </a:r>
          </a:p>
        </p:txBody>
      </p:sp>
      <p:pic>
        <p:nvPicPr>
          <p:cNvPr id="18438" name="Picture 5" descr="animal cam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87738" y="3676650"/>
            <a:ext cx="56562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vf/k’Bkrk d`f’k egkfo|kky; jhok usa ftys esa /kku dh [ksrh o Ik”kqvksa ds fy;s cgq mi;ksxh ,tksyk d`’kdksa dks miyC/k djkus dk lq&gt;ko fn;k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bl o"kZ d`f"k foKku dsUnz }kjk ftys esa d`’kdksa dks d`’kd izf”k{k.k ds ek/;e ls ,tksyk ds mi;ksfxrk ds ckjs esa ,oa d`’kdksa ds ;gkW ,tksyk mRiknu dk;Zdze ds fy;s izf”k{k.k dk;Zdze ,oa d`’kd laxks’Bh ds ek/;e ls ,tksyk  mRiknu rduhdh d`’kdksa dks crk;k tk jgk gS ,oa izn”kZu dk;Zdzeksa dks pyk;k tk jgk gS bl ifjis{; esa 6 Ik”kqikydksa dks ,oa 1 eNyh ikyd d`’kd dks “kkfey fd;k x;k gS ftlds ldkjkRed ifj.kke izkIr gks jgs gSA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SC031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SC031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SC031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SC0312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istt 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125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429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67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3276600" y="4343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KVK</a:t>
            </a:r>
            <a:endParaRPr lang="en-IN"/>
          </a:p>
        </p:txBody>
      </p:sp>
      <p:pic>
        <p:nvPicPr>
          <p:cNvPr id="3078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371600" y="37338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CHOTTI PALI</a:t>
            </a:r>
            <a:endParaRPr lang="en-IN" sz="1000"/>
          </a:p>
        </p:txBody>
      </p:sp>
      <p:pic>
        <p:nvPicPr>
          <p:cNvPr id="3080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19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1000" y="5486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3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00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724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257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81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715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86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Box 19"/>
          <p:cNvSpPr txBox="1">
            <a:spLocks noChangeArrowheads="1"/>
          </p:cNvSpPr>
          <p:nvPr/>
        </p:nvSpPr>
        <p:spPr bwMode="auto">
          <a:xfrm>
            <a:off x="468313" y="5800725"/>
            <a:ext cx="14366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Outreach of KVK</a:t>
            </a:r>
          </a:p>
        </p:txBody>
      </p:sp>
      <p:pic>
        <p:nvPicPr>
          <p:cNvPr id="3091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6" descr="fla-y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Group 16"/>
          <p:cNvGraphicFramePr>
            <a:graphicFrameLocks noGrp="1"/>
          </p:cNvGraphicFramePr>
          <p:nvPr/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Kruti Dev 010" pitchFamily="2" charset="0"/>
                          <a:cs typeface="Arial" charset="0"/>
                        </a:rPr>
                        <a:t>Ekkufp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Kruti Dev 010" pitchFamily="2" charset="0"/>
                          <a:cs typeface="Arial" charset="0"/>
                        </a:rPr>
                        <a:t>=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Kruti Dev 010" pitchFamily="2" charset="0"/>
                          <a:cs typeface="Arial" charset="0"/>
                        </a:rPr>
                        <a:t>ftyk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Kruti Dev 010" pitchFamily="2" charset="0"/>
                          <a:cs typeface="Arial" charset="0"/>
                        </a:rPr>
                        <a:t> &amp;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/>
                          <a:latin typeface="Kruti Dev 010" pitchFamily="2" charset="0"/>
                          <a:cs typeface="Arial" charset="0"/>
                        </a:rPr>
                        <a:t>mefj;k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Kruti Dev 010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Azolla harves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Azolla unu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20131209_09130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20131209_0922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d`f’k egkfo|ky; jhok ls i/kkjs ofj’V ikS/k jksx oSKkfud MkW- ,l- ds- f=ikBh us lks;kchu dh leL;k ij lw{e rRoksa ds iz;ksx djus dk lq&gt;kko fn;k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fofHkUu izf”k{k.kksa ,oa fdlku laxks’Bh ds ek/;e ls  rFkk fofHkUu lekpkj i=ksa esa lks;kchu dh leL;k dks ns[krs gq, fdlkuksa dks lks;kchu dh Qly ij lw{e rRoksa dk iz;ksx djus dh lykg dsUnz ds oSKkfudksa }kjk lq&gt;kko fn;s x;sA</a:t>
            </a:r>
          </a:p>
        </p:txBody>
      </p:sp>
      <p:pic>
        <p:nvPicPr>
          <p:cNvPr id="22534" name="Picture 6" descr="Dignostric visi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news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1950" y="3581400"/>
            <a:ext cx="4972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Ikfj;kstuk lapkyd vkRek mefj;k usa ftys esa uohu rduhdh dks izlkfjr djus ds fy, vf/kd ls vf/kd d`’kdksa dks eksckby lans”k ls tksM+us ds fy, o`gn Lrj ij dk;Z ;kstuk cukus dk lq&gt;ko fn;kA 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uohu rduhdh dks izlkfjr djus ds fy, ,oa le; ij d`f’k rduhd tkudkjh ds fy, ftys Hkj esa 2000 d`’kdksa dksa izR;sd eaxyokj ,oa “kqdzokj dks eksckby lans”k ds }kjk tkudkjh nh xbZ ,oa vkxkeh le; esa ftys Hkj esa 5000 d``’kdks dks eksckby lans”k ls tksM+us dh dk;Z ;kstuk izLrkfor gSaA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nwjn”kZu izfrfuf/k Jh larks’k xqIrk us ftys ds igkM+h ,oa nwj njkt ds {ks=ksa es jgus okys d`’kdksa dks lefUor d`f’k rduhdh i)fr dk ykHk nsus dk lq&gt;ko fn;k 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fofHkUu izf”k{k.kksa ,oa fdlku laxks’Bh ds ek/;e ls  lefUor d`f’k rduhdh ds ckjs esa ftys es fofHkUu {ks=ksa esa izpkj izlkj fd;k tk jgk gS ,oa ftys ds d`’kdksa ds fy, vkfnoklh mi ;kstuk dk;Zdze pyk;k tk jgk gS ftlds ek/;e ls d`’kdksa dks lefUor [ksrh lh[kus dk volj fey jgk gS bl o’kZ dkS”ky fodkl mUu;u dk;Zdze ds rgr d`f’k okfudh ij 20  d`’kdksa  dks 300 ?kaVs dk ,oa nygu &amp; frygu mRiknu rduhd ij 90 ?kaVs dk 20 d`’kdksa dks  izf”k{k.k fn;k tkuk izLrkfor gS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038600" y="304800"/>
            <a:ext cx="84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lq&gt;ko</a:t>
            </a:r>
            <a:endParaRPr lang="en-US" sz="280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milapkyd Ik”kq fpfdRlk lsok;as ,oa lgk;d lapkyd eRL; us cgq mi;ksxh ,tksyk dks d`’kdksa dks d`f’k foKku dsUnz }kjk miyC/k djkus dk lq&gt;kko fn;k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505200" y="182880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dk;Zokgh izfrosnu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28600" y="24384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solidFill>
                  <a:schemeClr val="bg1"/>
                </a:solidFill>
                <a:latin typeface="Kruti Dev 010" pitchFamily="2" charset="0"/>
              </a:rPr>
              <a:t>dsUnz }kjk ftys esa ,tksyk 7 d`’kdksa dks miyC/k djk;k x;k ,oa bldk mRiknu McjkSgk d`f’k iz{ks= ij fd;k tk jgk gS ftlls dh vkSj Hkh okafNr fdlkuksa dks cgq mi;ksxh ,tksyk miyC/k djk;k tk ldsxkA </a:t>
            </a:r>
          </a:p>
        </p:txBody>
      </p:sp>
      <p:pic>
        <p:nvPicPr>
          <p:cNvPr id="25606" name="Picture 12" descr="DSC023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34036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14400" y="3200400"/>
            <a:ext cx="754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66FF33"/>
                </a:solidFill>
                <a:latin typeface="Kruti Dev 010" pitchFamily="2" charset="0"/>
              </a:rPr>
              <a:t>o"kZ 2013&amp;14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66FF33"/>
                </a:solidFill>
                <a:latin typeface="Kruti Dev 010" pitchFamily="2" charset="0"/>
              </a:rPr>
              <a:t>izxfr izfrosnu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33400" y="2439988"/>
            <a:ext cx="8001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 iz{ks=h; ijh{k.k</a:t>
            </a:r>
          </a:p>
          <a:p>
            <a:pPr algn="ctr"/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 </a:t>
            </a:r>
            <a:r>
              <a:rPr lang="en-US" sz="4400">
                <a:solidFill>
                  <a:srgbClr val="66FF33"/>
                </a:solidFill>
                <a:latin typeface="Kruti Dev 010" pitchFamily="2" charset="0"/>
              </a:rPr>
              <a:t>[kjhQ</a:t>
            </a:r>
            <a:r>
              <a:rPr lang="en-US" sz="440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2013&amp;14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819400" y="-3175"/>
            <a:ext cx="267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ijh{k.k&amp;1 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52400" y="387350"/>
            <a:ext cx="8991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FF00"/>
                </a:solidFill>
                <a:latin typeface="Kruti Dev 010" pitchFamily="2" charset="0"/>
              </a:rPr>
              <a:t>leL;k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%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mM+n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esa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kjirokj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fu;a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=.k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ds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jklk;fud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kjirokj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izca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ku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vHkko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rgbClr val="FFFF00"/>
                </a:solidFill>
                <a:latin typeface="Kruti Dev 010" pitchFamily="2" charset="0"/>
              </a:rPr>
              <a:t>rduhd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Kruti Dev 010" pitchFamily="2" charset="0"/>
              </a:rPr>
              <a:t>ijh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{</a:t>
            </a:r>
            <a:r>
              <a:rPr lang="en-US" sz="2800" dirty="0" err="1">
                <a:solidFill>
                  <a:srgbClr val="FFFF00"/>
                </a:solidFill>
                <a:latin typeface="Kruti Dev 010" pitchFamily="2" charset="0"/>
              </a:rPr>
              <a:t>k.k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%&amp;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mM+n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esa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kjirokj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fu;a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=.k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ds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bestkFkkij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@ 100gmai/ha.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2800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ruti Dev 010" pitchFamily="2" charset="0"/>
              </a:rPr>
              <a:t>vkdyu</a:t>
            </a:r>
            <a:endParaRPr lang="en-US" dirty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defRPr/>
            </a:pP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dz"kd</a:t>
            </a: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 la[;k 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%&amp;8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defRPr/>
            </a:pP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d`"kd</a:t>
            </a: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ijh</a:t>
            </a: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{</a:t>
            </a: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k.k</a:t>
            </a: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fd;s</a:t>
            </a: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Kruti Dev 010" pitchFamily="2" charset="0"/>
              </a:rPr>
              <a:t>x;s</a:t>
            </a:r>
            <a:r>
              <a:rPr lang="en-US" sz="2800" dirty="0">
                <a:solidFill>
                  <a:srgbClr val="FFFF00"/>
                </a:solidFill>
                <a:latin typeface="Kruti Dev 010" pitchFamily="2" charset="0"/>
              </a:rPr>
              <a:t>%&amp;8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  <a:p>
            <a:pPr>
              <a:defRPr/>
            </a:pPr>
            <a:r>
              <a:rPr lang="en-US" sz="2800" u="sng" dirty="0">
                <a:solidFill>
                  <a:srgbClr val="FFFF00"/>
                </a:solidFill>
                <a:latin typeface="Kruti Dev 010" pitchFamily="2" charset="0"/>
              </a:rPr>
              <a:t>ifj.kke%&amp;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ijh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{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k.k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IykV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es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vkSlr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mit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9-8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fDo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izfr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gs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tcfd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d`"kd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)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fr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esa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mM+n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dh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vkSlr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mit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6-2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ikbZ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xbZ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tks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fd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d`"kd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}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fr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fd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rqyuk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esa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58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vf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/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kd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ikbZ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xbZA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d`"kdksa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dh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izfrfdz;k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mRlkgo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)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Zd</a:t>
            </a:r>
            <a:r>
              <a:rPr lang="en-US" sz="2800" dirty="0">
                <a:solidFill>
                  <a:srgbClr val="FFFFFF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ruti Dev 010" pitchFamily="2" charset="0"/>
              </a:rPr>
              <a:t>jgh</a:t>
            </a:r>
            <a:endParaRPr lang="en-US" sz="2800" dirty="0">
              <a:solidFill>
                <a:srgbClr val="FFFFFF"/>
              </a:solidFill>
              <a:latin typeface="Kruti Dev 01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71800" y="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ijh{k.k&amp;2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496888"/>
            <a:ext cx="861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600">
                <a:solidFill>
                  <a:schemeClr val="bg1"/>
                </a:solidFill>
                <a:latin typeface="Kruti Dev 010" pitchFamily="2" charset="0"/>
              </a:rPr>
              <a:t>&amp; /kku dh jksi.k fof/k esa var% lL; fdz;k ds fy, mi;qDr d`f’k ;a= dk vkHkko</a:t>
            </a:r>
          </a:p>
          <a:p>
            <a:pPr algn="just"/>
            <a:r>
              <a:rPr lang="en-US" sz="26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600">
                <a:solidFill>
                  <a:schemeClr val="bg1"/>
                </a:solidFill>
                <a:latin typeface="Kruti Dev 010" pitchFamily="2" charset="0"/>
              </a:rPr>
              <a:t>/kku dh jksi.k fof/k esa var% lL; fdz;k ds fy, dksuksohMj dk ijh{k.k</a:t>
            </a:r>
          </a:p>
          <a:p>
            <a:pPr algn="just"/>
            <a:r>
              <a:rPr lang="en-US" sz="2600" u="sng">
                <a:solidFill>
                  <a:srgbClr val="FFFF00"/>
                </a:solidFill>
                <a:latin typeface="Kruti Dev 010" pitchFamily="2" charset="0"/>
              </a:rPr>
              <a:t>dz"kd la[;k </a:t>
            </a:r>
            <a:r>
              <a:rPr lang="en-US" sz="2600">
                <a:solidFill>
                  <a:srgbClr val="FFFF00"/>
                </a:solidFill>
                <a:latin typeface="Kruti Dev 010" pitchFamily="2" charset="0"/>
              </a:rPr>
              <a:t>%&amp;8</a:t>
            </a:r>
            <a:endParaRPr lang="en-US" sz="2600">
              <a:solidFill>
                <a:schemeClr val="bg1"/>
              </a:solidFill>
              <a:latin typeface="Kruti Dev 010" pitchFamily="2" charset="0"/>
            </a:endParaRPr>
          </a:p>
          <a:p>
            <a:pPr algn="just"/>
            <a:r>
              <a:rPr lang="en-US" sz="2600" u="sng">
                <a:solidFill>
                  <a:srgbClr val="FFFF00"/>
                </a:solidFill>
                <a:latin typeface="Kruti Dev 010" pitchFamily="2" charset="0"/>
              </a:rPr>
              <a:t>d`"kd ijh{k.k fd;s x;s</a:t>
            </a:r>
            <a:r>
              <a:rPr lang="en-US" sz="2600">
                <a:solidFill>
                  <a:srgbClr val="FFFF00"/>
                </a:solidFill>
                <a:latin typeface="Kruti Dev 010" pitchFamily="2" charset="0"/>
              </a:rPr>
              <a:t>%&amp;8</a:t>
            </a:r>
            <a:endParaRPr lang="en-US" sz="2600">
              <a:solidFill>
                <a:schemeClr val="bg1"/>
              </a:solidFill>
              <a:latin typeface="Kruti Dev 010" pitchFamily="2" charset="0"/>
            </a:endParaRPr>
          </a:p>
          <a:p>
            <a:r>
              <a:rPr lang="en-US" sz="2600" u="sng">
                <a:solidFill>
                  <a:srgbClr val="FFFF00"/>
                </a:solidFill>
                <a:latin typeface="Kruti Dev 010" pitchFamily="2" charset="0"/>
              </a:rPr>
              <a:t>ifj.kke%&amp; </a:t>
            </a:r>
            <a:r>
              <a:rPr lang="en-US" sz="2600">
                <a:solidFill>
                  <a:srgbClr val="FFFFFF"/>
                </a:solidFill>
                <a:latin typeface="Kruti Dev 010" pitchFamily="2" charset="0"/>
              </a:rPr>
              <a:t>izn'kZu IykV es vkSlr mit 61-8 fDo- izfr gs- tcfd d`"kd i)fr esa /kku dh vkSlr mit 47-6 ikbZ xbZ tks fd d`"kd i)fr dh rqyuk esa 29-8</a:t>
            </a:r>
            <a:r>
              <a:rPr lang="en-US" sz="2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600">
                <a:solidFill>
                  <a:srgbClr val="FFFFFF"/>
                </a:solidFill>
                <a:latin typeface="Kruti Dev 010" pitchFamily="2" charset="0"/>
              </a:rPr>
              <a:t> vf/kd ikbZ xbZA d`"kdksa dh izfrfdz;k mRlkgo)Zd jghA</a:t>
            </a:r>
            <a:endParaRPr lang="en-US" sz="2600">
              <a:solidFill>
                <a:srgbClr val="FFFFFF"/>
              </a:solidFill>
              <a:latin typeface="Kruti Dev 010" pitchFamily="2" charset="0"/>
              <a:cs typeface="Times New Roman" pitchFamily="18" charset="0"/>
            </a:endParaRPr>
          </a:p>
        </p:txBody>
      </p:sp>
      <p:pic>
        <p:nvPicPr>
          <p:cNvPr id="29700" name="Picture 3" descr="conoweed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220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895600" y="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ijh{k.k&amp;3 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81000" y="5334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&amp;/kku dh mUur “khy fdLe dk vHkko</a:t>
            </a:r>
          </a:p>
          <a:p>
            <a:pPr algn="just"/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rduhd ijh{k.k 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&amp;/kku dh mUur “khy fdLe lgHkkxh /kku dk vkadyu</a:t>
            </a: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dz"kd la[;k 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%&amp;15</a:t>
            </a:r>
            <a:endParaRPr lang="en-US" sz="2400">
              <a:solidFill>
                <a:schemeClr val="bg1"/>
              </a:solidFill>
              <a:latin typeface="Kruti Dev 010" pitchFamily="2" charset="0"/>
            </a:endParaRP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d`"kd ijh{k.k fd;s x;s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%&amp;15</a:t>
            </a:r>
            <a:endParaRPr lang="en-US" sz="2400">
              <a:solidFill>
                <a:schemeClr val="bg1"/>
              </a:solidFill>
              <a:latin typeface="Kruti Dev 010" pitchFamily="2" charset="0"/>
            </a:endParaRP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ifj.kke%&amp; </a:t>
            </a:r>
            <a:r>
              <a:rPr lang="en-US" sz="2400">
                <a:solidFill>
                  <a:srgbClr val="FFFFFF"/>
                </a:solidFill>
                <a:latin typeface="Kruti Dev 010" pitchFamily="2" charset="0"/>
              </a:rPr>
              <a:t>izn'kZu IykV es vkSlr mit 59-2 fDo- izfr gs- tcfd d`"kd i}fr esa /kku dh vkSlr mit 31-25 ikbZ xbZ tks fd d`"kd i}fr fd rqyuk esa 89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>
                <a:solidFill>
                  <a:srgbClr val="FFFFFF"/>
                </a:solidFill>
                <a:latin typeface="Kruti Dev 010" pitchFamily="2" charset="0"/>
              </a:rPr>
              <a:t> vf/kd ikbZ xbZA d`"kdksa dh izfrfdz;k mRlkgo)Zd jghA</a:t>
            </a:r>
            <a:endParaRPr lang="en-US" sz="2400">
              <a:solidFill>
                <a:srgbClr val="FFFFFF"/>
              </a:solidFill>
              <a:latin typeface="Kruti Dev 010" pitchFamily="2" charset="0"/>
              <a:cs typeface="Times New Roman" pitchFamily="18" charset="0"/>
            </a:endParaRPr>
          </a:p>
        </p:txBody>
      </p:sp>
      <p:pic>
        <p:nvPicPr>
          <p:cNvPr id="30724" name="Picture 4" descr="oft sahbag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oft sahabagi daha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1343025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Kruti Dev 010" pitchFamily="2" charset="0"/>
              </a:rPr>
              <a:t>d`f"k foKku dsUnz dk ewy fl)kar gS] fd fdlkuksa] foLrkj dk;ZdrkZvksa rFkk oSKkfudksa esa lkeatL; ,oa leUo; bl izdkj LFkkfir gks fd rduhdh dk varj.k ,oa vaxhdj.k {ks= esa uo&amp;tkx`fr ,oa ijLij fo'okl dks tUe ns lds A dsUnz ds oSKkfud fdlkuksa ls lkSgknziw.kZ laca/k LFkkfir djrs gSa] rkfd d`"kd viuh leL;k dk fu%ladksp foospuk dj lds A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09800" y="1524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Kruti Dev 550" pitchFamily="2" charset="0"/>
              </a:rPr>
              <a:t>dk;Ziz.kkyh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&amp;ve:n dh Qly esa vUrZorhZ [ksrh u djuk</a:t>
            </a:r>
          </a:p>
          <a:p>
            <a:pPr algn="just"/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rduhd ijh{k.k 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 ve:n dh Qly esa mM+n dh  vUrZorhZ [ksrh dk ijh{k.k</a:t>
            </a: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dz"kd la[;k 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%&amp;4</a:t>
            </a:r>
            <a:endParaRPr lang="en-US" sz="2400">
              <a:solidFill>
                <a:schemeClr val="bg1"/>
              </a:solidFill>
              <a:latin typeface="Kruti Dev 010" pitchFamily="2" charset="0"/>
            </a:endParaRP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d`"kd ijh{k.k fd;s x;s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%&amp;4</a:t>
            </a:r>
            <a:endParaRPr lang="en-US" sz="2400">
              <a:solidFill>
                <a:schemeClr val="bg1"/>
              </a:solidFill>
              <a:latin typeface="Kruti Dev 010" pitchFamily="2" charset="0"/>
            </a:endParaRPr>
          </a:p>
          <a:p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ifj.kke%&amp; </a:t>
            </a:r>
            <a:r>
              <a:rPr lang="en-US" sz="2400">
                <a:solidFill>
                  <a:srgbClr val="FFFFFF"/>
                </a:solidFill>
                <a:latin typeface="Kruti Dev 010" pitchFamily="2" charset="0"/>
              </a:rPr>
              <a:t>izn'kZu IykV es vkSlr mit 5-65 fDo- izfr gs- tcfd d`"kd i}fr esa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mM+n </a:t>
            </a:r>
            <a:r>
              <a:rPr lang="en-US" sz="2400">
                <a:solidFill>
                  <a:srgbClr val="FFFFFF"/>
                </a:solidFill>
                <a:latin typeface="Kruti Dev 010" pitchFamily="2" charset="0"/>
              </a:rPr>
              <a:t>dh vkSlr mit 6-8 ikbZ xbZ tks fd d`"kd i}fr fd rqyuk esa 20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>
                <a:solidFill>
                  <a:srgbClr val="FFFFFF"/>
                </a:solidFill>
                <a:latin typeface="Kruti Dev 010" pitchFamily="2" charset="0"/>
              </a:rPr>
              <a:t> de ikbZ xbZA d`’kdksa dks vfrfjDr vk; ds :Ik esa vxys 2 o’kkZs ckn ve:n ls izkIr gksus yxsxh ] d`"kdksa dh izfrfdz;k mRlkgo)Zd jghA</a:t>
            </a:r>
            <a:endParaRPr lang="en-US" sz="2400">
              <a:solidFill>
                <a:srgbClr val="FFFFFF"/>
              </a:solidFill>
              <a:latin typeface="Kruti Dev 010" pitchFamily="2" charset="0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667000" y="0"/>
            <a:ext cx="300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ijh{k.k&amp;4 </a:t>
            </a:r>
          </a:p>
        </p:txBody>
      </p:sp>
      <p:pic>
        <p:nvPicPr>
          <p:cNvPr id="31748" name="Picture 3" descr="inter cropp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3581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819400" y="-762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ijh{k.k&amp;5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381000"/>
            <a:ext cx="8610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800">
                <a:latin typeface="Kruti Dev 010" pitchFamily="2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fdlkuksa dk lkewfgd :Ik ls rduhdh vkadyu u djuk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fdlkuks dk lewg cukdj yk[k rduhdh dk vkadyu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d~`"kd la[;k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20 ¼,d lewg½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d`"kd ijh{k.k fd;s x;s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20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ifj.kke%&amp;</a:t>
            </a:r>
            <a:r>
              <a:rPr lang="en-US" sz="2800">
                <a:latin typeface="Kruti Dev 010" pitchFamily="2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izn'kZu IykV es d`"kd lewgks }kjk yk[k mRiknu rduhdh dks vf/kdre yksxksa }kjk viuk;k x;k gS d`"kdksa dh izfrfdz;k mRlkgo)Zd jghA</a:t>
            </a:r>
          </a:p>
        </p:txBody>
      </p:sp>
      <p:pic>
        <p:nvPicPr>
          <p:cNvPr id="32772" name="Picture 4" descr="DSC058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116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angodth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F:\KVK PHOTO  11-12\Photo 2011\15-7-11\DSC02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99125" y="3886200"/>
            <a:ext cx="3444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276600" y="0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ijh{k.k&amp;6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4800" y="45720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800">
                <a:latin typeface="Kruti Dev 010" pitchFamily="2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d`f"k rduhfd dk lgh le; ij Kku u gksukA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fdlku eksckby lans’k  }kjk d`f"k rduhdh dk  vkadyu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d`"kd la[;k @ miHkksDrk 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2000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679700" y="-762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ijh{k.k&amp;7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 HkSlksa esa nw/k c&lt;+kus ds fy, var% d`feuk”kd dk iz;ksx u djuk 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HkSlksa esa nw/k c&lt;+kus ds fy, vkbojesfDVu </a:t>
            </a:r>
            <a:r>
              <a:rPr lang="en-US" sz="2800">
                <a:solidFill>
                  <a:schemeClr val="bg1"/>
                </a:solidFill>
              </a:rPr>
              <a:t>@ 4 gm/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fnu@i”kq ¼1 fDo- Hkkj ij½dk iz;ksx djuk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10</a:t>
            </a:r>
          </a:p>
          <a:p>
            <a:r>
              <a:rPr lang="en-US" sz="2800" u="sng">
                <a:solidFill>
                  <a:srgbClr val="FFFFFF"/>
                </a:solidFill>
                <a:latin typeface="Kruti Dev 010" pitchFamily="2" charset="0"/>
              </a:rPr>
              <a:t>ifj.kke%&amp; </a:t>
            </a:r>
            <a:r>
              <a:rPr lang="en-US" sz="2800">
                <a:solidFill>
                  <a:srgbClr val="FFFFFF"/>
                </a:solidFill>
                <a:latin typeface="Kruti Dev 010" pitchFamily="2" charset="0"/>
              </a:rPr>
              <a:t>visf{kr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7"/>
          <p:cNvSpPr txBox="1">
            <a:spLocks noChangeArrowheads="1"/>
          </p:cNvSpPr>
          <p:nvPr/>
        </p:nvSpPr>
        <p:spPr bwMode="auto">
          <a:xfrm>
            <a:off x="381000" y="2427288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Kruti Dev 010" pitchFamily="2" charset="0"/>
              </a:rPr>
              <a:t>vfxze iafDr izn'kZu 2013&amp;14 [kjhQ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7"/>
          <p:cNvSpPr txBox="1">
            <a:spLocks noChangeArrowheads="1"/>
          </p:cNvSpPr>
          <p:nvPr/>
        </p:nvSpPr>
        <p:spPr bwMode="auto">
          <a:xfrm>
            <a:off x="3810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vfxze iafDr izn'kZu nygu </a:t>
            </a:r>
            <a:r>
              <a:rPr lang="en-US" sz="2800">
                <a:solidFill>
                  <a:schemeClr val="bg1"/>
                </a:solidFill>
              </a:rPr>
              <a:t>(</a:t>
            </a: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[kjhQ</a:t>
            </a:r>
            <a:r>
              <a:rPr lang="en-US" sz="2800">
                <a:solidFill>
                  <a:schemeClr val="bg1"/>
                </a:solidFill>
              </a:rPr>
              <a:t>)</a:t>
            </a: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7724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286000"/>
          <a:ext cx="8839200" cy="1828800"/>
        </p:xfrm>
        <a:graphic>
          <a:graphicData uri="http://schemas.openxmlformats.org/drawingml/2006/table">
            <a:tbl>
              <a:tblPr/>
              <a:tblGrid>
                <a:gridCol w="1262060"/>
                <a:gridCol w="1336636"/>
                <a:gridCol w="1118644"/>
                <a:gridCol w="1807040"/>
                <a:gridCol w="946545"/>
                <a:gridCol w="1204693"/>
                <a:gridCol w="1163581"/>
              </a:tblGrid>
              <a:tr h="633487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¼fDo-@gs-½</a:t>
                      </a:r>
                      <a:endParaRPr lang="en-US" sz="2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¼fDo-@gs-½</a:t>
                      </a:r>
                      <a:endParaRPr lang="en-US" sz="2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¼:-½</a:t>
                      </a:r>
                      <a:endParaRPr lang="en-US" sz="2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19">
                <a:tc row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2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2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2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2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2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2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7.9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7.0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7.4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4.12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13848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3755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762000"/>
          <a:ext cx="8839200" cy="1296988"/>
        </p:xfrm>
        <a:graphic>
          <a:graphicData uri="http://schemas.openxmlformats.org/drawingml/2006/table">
            <a:tbl>
              <a:tblPr/>
              <a:tblGrid>
                <a:gridCol w="381000"/>
                <a:gridCol w="1295400"/>
                <a:gridCol w="3200400"/>
                <a:gridCol w="1066800"/>
                <a:gridCol w="1371600"/>
                <a:gridCol w="1524002"/>
              </a:tblGrid>
              <a:tr h="227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mM+n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mUur”khy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fdLe</a:t>
                      </a:r>
                      <a:r>
                        <a:rPr lang="en-US" sz="20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Vh</a:t>
                      </a:r>
                      <a:r>
                        <a:rPr lang="en-US" sz="20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-&amp;9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921" name="Picture 5" descr="FLD uda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75438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82838"/>
          <a:ext cx="8610600" cy="1350962"/>
        </p:xfrm>
        <a:graphic>
          <a:graphicData uri="http://schemas.openxmlformats.org/drawingml/2006/table">
            <a:tbl>
              <a:tblPr/>
              <a:tblGrid>
                <a:gridCol w="1230218"/>
                <a:gridCol w="1229287"/>
                <a:gridCol w="1045693"/>
                <a:gridCol w="1414743"/>
                <a:gridCol w="1230218"/>
                <a:gridCol w="1230218"/>
                <a:gridCol w="1230218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¼fDo-@gs-½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¼:-½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6.5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5.9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6.20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4.20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19851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8785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762000"/>
          <a:ext cx="8686800" cy="1371600"/>
        </p:xfrm>
        <a:graphic>
          <a:graphicData uri="http://schemas.openxmlformats.org/drawingml/2006/table">
            <a:tbl>
              <a:tblPr/>
              <a:tblGrid>
                <a:gridCol w="825927"/>
                <a:gridCol w="1720204"/>
                <a:gridCol w="1872155"/>
                <a:gridCol w="898634"/>
                <a:gridCol w="1497724"/>
                <a:gridCol w="1872157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 ¼gs½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fry</a:t>
                      </a:r>
                      <a:endParaRPr lang="en-US" sz="18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mUur”khy</a:t>
                      </a:r>
                      <a:r>
                        <a:rPr lang="en-US" sz="18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fdLe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Vh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b="1" baseline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b="1" baseline="0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&amp;22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44" name="Text Box 67"/>
          <p:cNvSpPr txBox="1">
            <a:spLocks noChangeArrowheads="1"/>
          </p:cNvSpPr>
          <p:nvPr/>
        </p:nvSpPr>
        <p:spPr bwMode="auto">
          <a:xfrm>
            <a:off x="3810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vfxze iafDr izn'kZu frygu </a:t>
            </a:r>
            <a:r>
              <a:rPr lang="en-US" sz="2800">
                <a:solidFill>
                  <a:schemeClr val="bg1"/>
                </a:solidFill>
              </a:rPr>
              <a:t>(</a:t>
            </a: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[kjhQ</a:t>
            </a:r>
            <a:r>
              <a:rPr lang="en-US" sz="2800">
                <a:solidFill>
                  <a:schemeClr val="bg1"/>
                </a:solidFill>
              </a:rPr>
              <a:t>)</a:t>
            </a:r>
            <a:r>
              <a:rPr lang="en-US" sz="320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</p:txBody>
      </p:sp>
      <p:pic>
        <p:nvPicPr>
          <p:cNvPr id="37945" name="Picture 5" descr="training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6" name="Picture 8" descr="fld til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0850" y="37338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7" name="Picture 9" descr="fld ti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500" u="sng">
                <a:solidFill>
                  <a:srgbClr val="000000"/>
                </a:solidFill>
                <a:latin typeface="Kruti Dev 010" pitchFamily="2" charset="0"/>
                <a:cs typeface="Times New Roman" pitchFamily="18" charset="0"/>
              </a:rPr>
              <a:t>mM+n%&amp;</a:t>
            </a:r>
            <a:endParaRPr lang="en-US" b="0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21336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</a:t>
            </a:r>
          </a:p>
          <a:p>
            <a:pPr algn="ctr"/>
            <a:r>
              <a:rPr lang="en-US" sz="48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[kjhQ &amp; 2013&amp;14 </a:t>
            </a:r>
            <a:endParaRPr lang="en-US" sz="4800" b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762000"/>
          <a:ext cx="8839200" cy="1158875"/>
        </p:xfrm>
        <a:graphic>
          <a:graphicData uri="http://schemas.openxmlformats.org/drawingml/2006/table">
            <a:tbl>
              <a:tblPr/>
              <a:tblGrid>
                <a:gridCol w="381000"/>
                <a:gridCol w="1600200"/>
                <a:gridCol w="3124200"/>
                <a:gridCol w="1066800"/>
                <a:gridCol w="1447800"/>
                <a:gridCol w="1219202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000" b="1" baseline="0" dirty="0" smtClean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kku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dhd`r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dhV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O;kf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/k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izca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ku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endParaRPr lang="en-US" sz="2200" b="1" dirty="0" smtClean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6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2209800"/>
          <a:ext cx="8839200" cy="1816100"/>
        </p:xfrm>
        <a:graphic>
          <a:graphicData uri="http://schemas.openxmlformats.org/drawingml/2006/table">
            <a:tbl>
              <a:tblPr/>
              <a:tblGrid>
                <a:gridCol w="1255677"/>
                <a:gridCol w="1586718"/>
                <a:gridCol w="1198601"/>
                <a:gridCol w="1455443"/>
                <a:gridCol w="1027371"/>
                <a:gridCol w="1157696"/>
                <a:gridCol w="1157696"/>
              </a:tblGrid>
              <a:tr h="4169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¼fDo-@gs-½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¼:-½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2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48.7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40.07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43.4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31.05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30550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18258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992" name="Picture 4" descr="dhan ip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3" name="Picture 5" descr="dhan ipm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838200"/>
          <a:ext cx="8839200" cy="1477963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657600"/>
                <a:gridCol w="1143000"/>
                <a:gridCol w="1371600"/>
                <a:gridCol w="1447802"/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vjgj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kjirokj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izca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ku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fy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bestkFkkij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izn”kZu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390775"/>
          <a:ext cx="8839200" cy="1447800"/>
        </p:xfrm>
        <a:graphic>
          <a:graphicData uri="http://schemas.openxmlformats.org/drawingml/2006/table">
            <a:tbl>
              <a:tblPr/>
              <a:tblGrid>
                <a:gridCol w="1255677"/>
                <a:gridCol w="1586718"/>
                <a:gridCol w="1198601"/>
                <a:gridCol w="1455443"/>
                <a:gridCol w="1027371"/>
                <a:gridCol w="1157696"/>
                <a:gridCol w="1157696"/>
              </a:tblGrid>
              <a:tr h="47382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¼fDo-@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 ¼:-½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2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15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pic>
        <p:nvPicPr>
          <p:cNvPr id="41016" name="Picture 4" descr="fld pigion pe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Hkkjrh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;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d`f"k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vuqla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/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kku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ifj"kn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}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kjk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d`f"k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foKku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dsUnzksa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ds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lQy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,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oa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izHkkoh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lapkyu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gsrq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3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izkns'k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¼</a:t>
            </a:r>
            <a:r>
              <a:rPr lang="en-US" sz="2400" dirty="0">
                <a:solidFill>
                  <a:srgbClr val="66FF33"/>
                </a:solidFill>
                <a:latin typeface="+mn-lt"/>
              </a:rPr>
              <a:t>Mandate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½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fu/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kkZfjr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fd;s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x;s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gSa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tks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fuEukuqlkj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Kruti Dev 010" pitchFamily="2" charset="0"/>
              </a:rPr>
              <a:t>gSa</a:t>
            </a:r>
            <a:r>
              <a:rPr lang="en-US" sz="2800" dirty="0">
                <a:solidFill>
                  <a:srgbClr val="66FF33"/>
                </a:solidFill>
                <a:latin typeface="Kruti Dev 010" pitchFamily="2" charset="0"/>
              </a:rPr>
              <a:t>%&amp;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893888"/>
            <a:ext cx="86931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Kruti Dev 010 " pitchFamily="2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rduhdh@ mRikn dk</a:t>
            </a:r>
          </a:p>
          <a:p>
            <a:endParaRPr lang="en-US" sz="2800">
              <a:solidFill>
                <a:schemeClr val="bg1"/>
              </a:solidFill>
              <a:latin typeface="Kruti Dev 01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      vkadyu</a:t>
            </a:r>
          </a:p>
          <a:p>
            <a:pPr lvl="1">
              <a:buFont typeface="Wingdings" pitchFamily="2" charset="2"/>
              <a:buChar char="Ø"/>
            </a:pPr>
            <a:endParaRPr lang="en-US" sz="2800">
              <a:solidFill>
                <a:schemeClr val="bg1"/>
              </a:solidFill>
              <a:latin typeface="Kruti Dev 01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      ifj"dj.k</a:t>
            </a:r>
          </a:p>
          <a:p>
            <a:pPr lvl="1"/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       izn”kZu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85800"/>
          <a:ext cx="8839200" cy="1477963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  <a:gridCol w="2438400"/>
                <a:gridCol w="1295400"/>
                <a:gridCol w="1676400"/>
                <a:gridCol w="1676402"/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fHkaMh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Ogh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vkj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vks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&amp; 6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izn”kZu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09800"/>
          <a:ext cx="8839200" cy="1524000"/>
        </p:xfrm>
        <a:graphic>
          <a:graphicData uri="http://schemas.openxmlformats.org/drawingml/2006/table">
            <a:tbl>
              <a:tblPr/>
              <a:tblGrid>
                <a:gridCol w="1255677"/>
                <a:gridCol w="1586718"/>
                <a:gridCol w="1198601"/>
                <a:gridCol w="1455443"/>
                <a:gridCol w="1027371"/>
                <a:gridCol w="1157696"/>
                <a:gridCol w="1157696"/>
              </a:tblGrid>
              <a:tr h="4987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¼:-½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22.5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18.6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20.38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15.68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79720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53438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39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pic>
        <p:nvPicPr>
          <p:cNvPr id="42040" name="Picture 4" descr="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41" name="Picture 5" descr="oft vro 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685800"/>
          <a:ext cx="8839200" cy="1844675"/>
        </p:xfrm>
        <a:graphic>
          <a:graphicData uri="http://schemas.openxmlformats.org/drawingml/2006/table">
            <a:tbl>
              <a:tblPr/>
              <a:tblGrid>
                <a:gridCol w="533400"/>
                <a:gridCol w="990600"/>
                <a:gridCol w="3048000"/>
                <a:gridCol w="1219200"/>
                <a:gridCol w="1600200"/>
                <a:gridCol w="1447802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kjhQ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I;kt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I;kt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dh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mUur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kkhy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fdLe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,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xzhQkmUM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MkdZ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jsM</a:t>
                      </a:r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2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izn”kZu</a:t>
                      </a:r>
                      <a:endParaRPr lang="en-US" sz="2200" b="1" kern="1200" dirty="0" smtClean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819400"/>
          <a:ext cx="8839200" cy="1524000"/>
        </p:xfrm>
        <a:graphic>
          <a:graphicData uri="http://schemas.openxmlformats.org/drawingml/2006/table">
            <a:tbl>
              <a:tblPr/>
              <a:tblGrid>
                <a:gridCol w="1255677"/>
                <a:gridCol w="1586718"/>
                <a:gridCol w="1198601"/>
                <a:gridCol w="1455443"/>
                <a:gridCol w="1027371"/>
                <a:gridCol w="1157696"/>
                <a:gridCol w="1157696"/>
              </a:tblGrid>
              <a:tr h="4987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¼:-½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Qly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 {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kfrxzLr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 ¼vf/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kd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o’kkZ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ls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½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57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pic>
        <p:nvPicPr>
          <p:cNvPr id="43058" name="Picture 5" descr="ADR nurser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3835400"/>
            <a:ext cx="2266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54038"/>
          <a:ext cx="9144000" cy="1401762"/>
        </p:xfrm>
        <a:graphic>
          <a:graphicData uri="http://schemas.openxmlformats.org/drawingml/2006/table">
            <a:tbl>
              <a:tblPr/>
              <a:tblGrid>
                <a:gridCol w="551793"/>
                <a:gridCol w="1261241"/>
                <a:gridCol w="2601310"/>
                <a:gridCol w="1655379"/>
                <a:gridCol w="1576551"/>
                <a:gridCol w="1497726"/>
              </a:tblGrid>
              <a:tr h="2319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wds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fyIVl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wds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fyIVl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dh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Dyksuy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iztkfr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izn”kZu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992313"/>
          <a:ext cx="8915400" cy="1782762"/>
        </p:xfrm>
        <a:graphic>
          <a:graphicData uri="http://schemas.openxmlformats.org/drawingml/2006/table">
            <a:tbl>
              <a:tblPr/>
              <a:tblGrid>
                <a:gridCol w="1300126"/>
                <a:gridCol w="1642885"/>
                <a:gridCol w="1241029"/>
                <a:gridCol w="1506963"/>
                <a:gridCol w="1063738"/>
                <a:gridCol w="1198676"/>
                <a:gridCol w="961982"/>
              </a:tblGrid>
              <a:tr h="4354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¼fDo-@gs-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¼fDo-gs-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kq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ykHk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¼:-½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izn'kZu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0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87" name="Rectangle 1"/>
          <p:cNvSpPr>
            <a:spLocks noChangeArrowheads="1"/>
          </p:cNvSpPr>
          <p:nvPr/>
        </p:nvSpPr>
        <p:spPr bwMode="auto">
          <a:xfrm>
            <a:off x="0" y="-112713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pic>
        <p:nvPicPr>
          <p:cNvPr id="44088" name="Picture 4" descr="Eucalyptu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57200"/>
          <a:ext cx="8991600" cy="1951038"/>
        </p:xfrm>
        <a:graphic>
          <a:graphicData uri="http://schemas.openxmlformats.org/drawingml/2006/table">
            <a:tbl>
              <a:tblPr/>
              <a:tblGrid>
                <a:gridCol w="542596"/>
                <a:gridCol w="1240220"/>
                <a:gridCol w="3565634"/>
                <a:gridCol w="1162707"/>
                <a:gridCol w="1085193"/>
                <a:gridCol w="139525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izn'kZu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rduhd@fdLe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{; 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okLrfod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HkSal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HkSal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cNM+ksa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esa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rst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c&lt;+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okj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fy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okbZ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lh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xksYM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¼bZLV dYpj½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izn”kZu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667000"/>
          <a:ext cx="8153400" cy="1447800"/>
        </p:xfrm>
        <a:graphic>
          <a:graphicData uri="http://schemas.openxmlformats.org/drawingml/2006/table">
            <a:tbl>
              <a:tblPr/>
              <a:tblGrid>
                <a:gridCol w="1277326"/>
                <a:gridCol w="1614075"/>
                <a:gridCol w="1219266"/>
                <a:gridCol w="2290133"/>
                <a:gridCol w="1752600"/>
              </a:tblGrid>
              <a:tr h="4738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HkSl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cNM+s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Hkkj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¼3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ekg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ckn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½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LFkkuh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ekud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izfr'kr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}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kdre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fuEure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vkSlr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visf{kr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visf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{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kr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103" name="Rectangle 1"/>
          <p:cNvSpPr>
            <a:spLocks noChangeArrowheads="1"/>
          </p:cNvSpPr>
          <p:nvPr/>
        </p:nvSpPr>
        <p:spPr bwMode="auto">
          <a:xfrm>
            <a:off x="0" y="-152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66FF33"/>
                </a:solidFill>
                <a:latin typeface="Kruti Dev 010" pitchFamily="2" charset="0"/>
                <a:cs typeface="Times New Roman" pitchFamily="18" charset="0"/>
              </a:rPr>
              <a:t>vU; Qlyksa ij vfxze iafDr izn'kZu </a:t>
            </a:r>
            <a:endParaRPr lang="en-US" sz="3600" b="0">
              <a:solidFill>
                <a:srgbClr val="66FF33"/>
              </a:solidFill>
            </a:endParaRPr>
          </a:p>
        </p:txBody>
      </p:sp>
      <p:pic>
        <p:nvPicPr>
          <p:cNvPr id="45104" name="Picture 3" descr="DSC095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" y="2771775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latin typeface="Kruti Dev 010" pitchFamily="2" charset="0"/>
              </a:rPr>
              <a:t>o"kZ 2013&amp;14 [kjhQ esa vk;ksftr fd;s x;s izf'k{k.k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2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¼1½ d`"kd] efgyk d`"kd ,oa xzkeh.k ;qokvksa ds fy;s izf'k{k.k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311275"/>
          <a:ext cx="8534400" cy="4956175"/>
        </p:xfrm>
        <a:graphic>
          <a:graphicData uri="http://schemas.openxmlformats.org/drawingml/2006/table">
            <a:tbl>
              <a:tblPr/>
              <a:tblGrid>
                <a:gridCol w="609600"/>
                <a:gridCol w="3962400"/>
                <a:gridCol w="990600"/>
                <a:gridCol w="990600"/>
                <a:gridCol w="1981199"/>
              </a:tblGrid>
              <a:tr h="3281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dza</a:t>
                      </a:r>
                      <a:r>
                        <a:rPr lang="en-US" sz="2800" b="1" kern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b="1" kern="0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/k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lL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foKku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264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d`f"k&amp;okfudh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m|kfudh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207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foLrkj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f'k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267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i'kq&amp;izca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  <a:endParaRPr lang="en-US" sz="4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vU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993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60" name="TextBox 3"/>
          <p:cNvSpPr txBox="1">
            <a:spLocks noChangeArrowheads="1"/>
          </p:cNvSpPr>
          <p:nvPr/>
        </p:nvSpPr>
        <p:spPr bwMode="auto">
          <a:xfrm>
            <a:off x="7848600" y="64579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train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sangodth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2400" y="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¼2+½  O;kolkf;d izf'k{k.k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701675"/>
          <a:ext cx="8610600" cy="2197100"/>
        </p:xfrm>
        <a:graphic>
          <a:graphicData uri="http://schemas.openxmlformats.org/drawingml/2006/table">
            <a:tbl>
              <a:tblPr/>
              <a:tblGrid>
                <a:gridCol w="779287"/>
                <a:gridCol w="3127374"/>
                <a:gridCol w="1514828"/>
                <a:gridCol w="1594556"/>
                <a:gridCol w="1594556"/>
              </a:tblGrid>
              <a:tr h="43948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Øa</a:t>
                      </a:r>
                      <a:r>
                        <a:rPr lang="en-US" sz="28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vof/k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Ykk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[k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rduhd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;ksx&amp;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84" name="TextBox 3"/>
          <p:cNvSpPr txBox="1">
            <a:spLocks noChangeArrowheads="1"/>
          </p:cNvSpPr>
          <p:nvPr/>
        </p:nvSpPr>
        <p:spPr bwMode="auto">
          <a:xfrm>
            <a:off x="7924800" y="65341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  <p:pic>
        <p:nvPicPr>
          <p:cNvPr id="49185" name="Picture 4" descr="lac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6" name="Picture 5" descr="lac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990600"/>
          <a:ext cx="8310563" cy="3516313"/>
        </p:xfrm>
        <a:graphic>
          <a:graphicData uri="http://schemas.openxmlformats.org/drawingml/2006/table">
            <a:tbl>
              <a:tblPr/>
              <a:tblGrid>
                <a:gridCol w="779287"/>
                <a:gridCol w="2827973"/>
                <a:gridCol w="1514828"/>
                <a:gridCol w="1594556"/>
                <a:gridCol w="1594556"/>
              </a:tblGrid>
              <a:tr h="43948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Øa</a:t>
                      </a:r>
                      <a:r>
                        <a:rPr lang="en-US" sz="28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vof/k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Qly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mRiknu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foLrkj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f”k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kk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d`f’k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okfudh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&amp;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219" name="Rectangle 2"/>
          <p:cNvSpPr>
            <a:spLocks noChangeArrowheads="1"/>
          </p:cNvSpPr>
          <p:nvPr/>
        </p:nvSpPr>
        <p:spPr bwMode="auto">
          <a:xfrm>
            <a:off x="1143000" y="3810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66FF33"/>
                </a:solidFill>
                <a:latin typeface="Kruti Dev 010" pitchFamily="2" charset="0"/>
              </a:rPr>
              <a:t>¼3½  lsokdkyhu izf'k{k.k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3725"/>
          <a:ext cx="8991600" cy="6111875"/>
        </p:xfrm>
        <a:graphic>
          <a:graphicData uri="http://schemas.openxmlformats.org/drawingml/2006/table">
            <a:tbl>
              <a:tblPr/>
              <a:tblGrid>
                <a:gridCol w="537959"/>
                <a:gridCol w="5081792"/>
                <a:gridCol w="1648460"/>
                <a:gridCol w="1723389"/>
              </a:tblGrid>
              <a:tr h="555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Dza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xfrfof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k;kW</a:t>
                      </a:r>
                      <a:endParaRPr lang="en-US" sz="2400" b="1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fnol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fdlku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esyk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955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fdlku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laxks"Bh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175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lh-Mh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'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lekpkj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izdk”ku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Lkkewfgd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Mk;XuksfLVd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foftV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fo'ks"k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fnol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255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8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Rkduhdh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lIrkg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¼16&amp;22 flrEcj½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lkfgR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izdk”ku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oSKkfudksa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ij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Hkze.k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64" name="Rectangle 1"/>
          <p:cNvSpPr>
            <a:spLocks noChangeArrowheads="1"/>
          </p:cNvSpPr>
          <p:nvPr/>
        </p:nvSpPr>
        <p:spPr bwMode="auto">
          <a:xfrm>
            <a:off x="0" y="-76200"/>
            <a:ext cx="8991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000">
                <a:solidFill>
                  <a:srgbClr val="FFFF00"/>
                </a:solidFill>
                <a:latin typeface="Kruti Dev 010" pitchFamily="2" charset="0"/>
              </a:rPr>
              <a:t>vU; foLrkj xfrfof/k;kWa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solidFill>
                  <a:srgbClr val="FFFF00"/>
                </a:solidFill>
                <a:latin typeface="Kruti Dev 010" pitchFamily="2" charset="0"/>
                <a:cs typeface="Calibri" pitchFamily="34" charset="0"/>
              </a:rPr>
              <a:t>d`f"k foKku dsUnz dh eq[; xfrfof/k;ka</a:t>
            </a:r>
            <a:endParaRPr lang="en-US" sz="2400">
              <a:solidFill>
                <a:srgbClr val="FFFF00"/>
              </a:solidFill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iz{ks= ij izf”k{k.k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blds varxZr fdlkuks ds [ksr ij foeksfpr rduhdh esa LFkkuh; vko”;drkvksa ,oa miyC/k lalk/kuks ds vuqlkj ifjorZu dj mi;ksxh rduhdh dk irk yxk;k tkrk gSA</a:t>
            </a:r>
          </a:p>
          <a:p>
            <a:pPr algn="just" eaLnBrk="0" hangingPunct="0"/>
            <a:endParaRPr lang="en-US" sz="900">
              <a:solidFill>
                <a:schemeClr val="bg1"/>
              </a:solidFill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vfxze iafDr izn”Zku %&amp;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blds varxZr d`"kdks ds [ksr ij ubZ rduhdh ubZ fdLe ls lacaf/kr iznZ”ku IykV Mkys tkrs gS ftles d`f"k laca/kh vknku tSls cht dYpj nokbZ;ak laLFkk }kjk iznku fd;k tkrk gS vkSj mlds ifj.kkeksa ls d`"kdks dks voxr djk;k tkrk gSA</a:t>
            </a:r>
          </a:p>
          <a:p>
            <a:pPr algn="just" eaLnBrk="0" hangingPunct="0"/>
            <a:endParaRPr lang="en-US" sz="1000">
              <a:solidFill>
                <a:schemeClr val="bg1"/>
              </a:solidFill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foLrkj dk;ZdrkZ izf”k{k.k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ftys ds foLrkj dk;ZdrkZvks dks d`f"k laca/kh lkef;d o {kerk o/kZu izf”k{k.k iznku fd;s tkrs gSA</a:t>
            </a:r>
          </a:p>
          <a:p>
            <a:pPr algn="just" eaLnBrk="0" hangingPunct="0"/>
            <a:endParaRPr lang="en-US" sz="1000">
              <a:solidFill>
                <a:schemeClr val="bg1"/>
              </a:solidFill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d`"kdksa] d`"kd efgykvksa rFkk ;qokvksa dks d`f"k dh rduhdh Kku dk izf’k{k.k nsuk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blds varxZr Qly mRiknu] ikS/k laj{k.k] d`f"k foLrkj] m/kfudh] i'kqikyu] mUur d`f"k ;a=ksa] [kk/k izladj.k] vukt HkaMkj.k vkfn laca/kh izf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k{k.k iznku fn;k fd;s tkrs gSA</a:t>
            </a:r>
            <a:endParaRPr lang="en-US" sz="2000">
              <a:solidFill>
                <a:schemeClr val="bg1"/>
              </a:solidFill>
            </a:endParaRPr>
          </a:p>
          <a:p>
            <a:pPr algn="just" eaLnBrk="0" hangingPunct="0"/>
            <a:endParaRPr lang="en-US" sz="800">
              <a:solidFill>
                <a:srgbClr val="66FF33"/>
              </a:solidFill>
              <a:latin typeface="Kruti Dev 010" pitchFamily="2" charset="0"/>
              <a:cs typeface="Calibri" pitchFamily="34" charset="0"/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jkstxkj ewyd izf’k{k.k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xzkeh.k csjkstxkj ;qodksa o ;qofr;ksa dks jkstxkj ewyd izf’k{k.k iznku fd;s tkrs gSA</a:t>
            </a:r>
            <a:endParaRPr lang="en-US" sz="2000">
              <a:solidFill>
                <a:schemeClr val="bg1"/>
              </a:solidFill>
            </a:endParaRPr>
          </a:p>
          <a:p>
            <a:pPr algn="just" eaLnBrk="0" hangingPunct="0"/>
            <a:endParaRPr lang="en-US" sz="1000">
              <a:solidFill>
                <a:srgbClr val="66FF33"/>
              </a:solidFill>
              <a:latin typeface="Kruti Dev 010" pitchFamily="2" charset="0"/>
              <a:cs typeface="Calibri" pitchFamily="34" charset="0"/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lalk/ku o Kku dsUnz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ftys dh d`f"kxr vkfFkZdh lq/kkjusa ljdkjh] futh ,oa Loa; lsoh foHkkxksa ds fy, d`f"kxr rduhdh gsrq lalk/ku o Kku dsUnz ds :Ik esa dk;Z djrk gSA</a:t>
            </a:r>
            <a:endParaRPr lang="en-US" sz="2000">
              <a:solidFill>
                <a:schemeClr val="bg1"/>
              </a:solidFill>
            </a:endParaRPr>
          </a:p>
          <a:p>
            <a:pPr algn="just" eaLnBrk="0" hangingPunct="0"/>
            <a:endParaRPr lang="en-US" sz="1000">
              <a:solidFill>
                <a:srgbClr val="66FF33"/>
              </a:solidFill>
              <a:latin typeface="Kruti Dev 010" pitchFamily="2" charset="0"/>
              <a:cs typeface="Calibri" pitchFamily="34" charset="0"/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tkx:drk QSykuk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foLrkj xfrfof/k;ksa tSls fdlku esyk] iznZ’kuh] iz{ks= fnol] fo’ks"k vfHk;kuksa] fo’ks"k fnol ,oa iwoZ izf’k{k.kFkhZ lEesyu }kjk mUur rduhdh gsrq tkx:drk QSykukA</a:t>
            </a:r>
            <a:endParaRPr lang="en-US" sz="2000">
              <a:solidFill>
                <a:schemeClr val="bg1"/>
              </a:solidFill>
            </a:endParaRPr>
          </a:p>
          <a:p>
            <a:pPr algn="just" eaLnBrk="0" hangingPunct="0"/>
            <a:r>
              <a:rPr lang="en-US" sz="2000">
                <a:solidFill>
                  <a:srgbClr val="66FF33"/>
                </a:solidFill>
                <a:latin typeface="Kruti Dev 010" pitchFamily="2" charset="0"/>
                <a:cs typeface="Calibri" pitchFamily="34" charset="0"/>
              </a:rPr>
              <a:t>miyC/krk %&amp; </a:t>
            </a:r>
            <a:r>
              <a:rPr lang="en-US" sz="2000">
                <a:solidFill>
                  <a:schemeClr val="bg1"/>
                </a:solidFill>
                <a:latin typeface="Kruti Dev 010" pitchFamily="2" charset="0"/>
                <a:cs typeface="Calibri" pitchFamily="34" charset="0"/>
              </a:rPr>
              <a:t>mUur cht ,oa ikS/k lkexzh dk mRiknu dj fdlkuksa dks ljyrk ls miyC/k djkukA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457200"/>
          <a:ext cx="8991600" cy="2222500"/>
        </p:xfrm>
        <a:graphic>
          <a:graphicData uri="http://schemas.openxmlformats.org/drawingml/2006/table">
            <a:tbl>
              <a:tblPr/>
              <a:tblGrid>
                <a:gridCol w="537959"/>
                <a:gridCol w="5081792"/>
                <a:gridCol w="1648460"/>
                <a:gridCol w="1723389"/>
              </a:tblGrid>
              <a:tr h="555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400" b="1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xfrfof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k;kW</a:t>
                      </a:r>
                      <a:endParaRPr lang="en-US" sz="2400" b="1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odZ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kkWi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170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Ik”kq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Vhdkdj.k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f”kfoj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70 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Dlikstj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foftV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179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53" name="Picture 3" descr="spacial da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4" descr="20130607_1232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Me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43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collabrative trainin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 descr="animal cam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76650"/>
            <a:ext cx="56562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collebrative trainging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ignostric visi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gajargas da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fild day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cd show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20130725_1717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DSC020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2693988" y="76200"/>
            <a:ext cx="302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Kruti Dev 010" pitchFamily="2" charset="0"/>
              </a:rPr>
              <a:t>[kjhQ dzkQ dsQsVsfj;k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457200"/>
          <a:ext cx="8915400" cy="5486400"/>
        </p:xfrm>
        <a:graphic>
          <a:graphicData uri="http://schemas.openxmlformats.org/drawingml/2006/table">
            <a:tbl>
              <a:tblPr/>
              <a:tblGrid>
                <a:gridCol w="868551"/>
                <a:gridCol w="469056"/>
                <a:gridCol w="445207"/>
                <a:gridCol w="496221"/>
                <a:gridCol w="469056"/>
                <a:gridCol w="617460"/>
                <a:gridCol w="547896"/>
                <a:gridCol w="455806"/>
                <a:gridCol w="455806"/>
                <a:gridCol w="625410"/>
                <a:gridCol w="625410"/>
                <a:gridCol w="721473"/>
                <a:gridCol w="859276"/>
                <a:gridCol w="724122"/>
                <a:gridCol w="534647"/>
              </a:tblGrid>
              <a:tr h="2437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Sugerkan CoC- 671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Ragi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Kakun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 TKG-8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Samrat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TU-98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IPU-94-1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- JS- 20-35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JS- 95-60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Geetanjali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Ratna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 MTU -1010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Paddy- 692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ICPP+TRMPP TJT-501 TRM- Suroma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Sawa RBM -19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Kodo JK-439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 TKG-306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Samrat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IPU-94-1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PU-35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 95-60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 95-60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Geetanjali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JR-201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Vandana 118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Paddy- 840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ICPP+KM PP TJT-501 KM- JK-13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Ragi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Kodo JK-136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 TKG-306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JM-3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T-9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TAS- 054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JS- 335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JS-335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Dhania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Danteshwari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Sahabhagi 1022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Paddy- 842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ICPP+Soy PP TJT-501 Soy- JS2035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Little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Milet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Local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Kodo JK-155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 TKG-22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JM-72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PU-35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LBG-20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 93-05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JS-93-05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Badal Phool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PS-3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Paddy- 767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Paddy- 844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ICPP+GG PP TJT-501 GG- Samrat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Little Milet JK-8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Kodo JK-65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Seasme- TKG- 21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Ganga-8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TU-98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KU-300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JS- 20-34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JS-20-35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Virsha Vikas 109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IR-64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Paddy- 966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Paddy- 849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ICPP+ BG PP TJT-501 BG- T-9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VRO-6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Little Milet JK-36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Kodo JK-13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OKRA PA-4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Seasme TKG-8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Green Gram HUM-1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T-9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Black Gram PU-3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 - 20-35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Soybean JS-20-34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PS-3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Satybhama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Paddy- 960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Paddy- 828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24" marR="489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crop cafetari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DSC020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68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Kruti Dev 010"/>
              </a:rPr>
              <a:t>vkxkeh jch o"kZ 2013&amp;14 ds fy, izLrkfor dk;ZØe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2819400" y="101600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ijh{k.k&amp;1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28600" y="6096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&amp;ljlksa esa de mRiknu vkuk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ljlksa esa iSk/kjksi.k fof/k ¼,l- vkj- vkbZ-½ dk ijh{k.k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22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2819400" y="2781300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ijh{k.k&amp;2</a:t>
            </a: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457200" y="33528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 xasgwW esa mUur”khy fdLe dk vkHkkoA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xasgwW dh vf/kd mRiknu nsus okyh flafpr fdLe th- MCY;w- &amp;322 iztkfr dk vkadyuA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3505200" y="19812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ijh{k.k&amp;4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1000" y="27432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 nq/kk: Ik”kqvksa esa nw/k dk de mRiknu vkukA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nq/kk: Ik”kqvksa esa nw/k c&lt;+kus ds fy, cgq mi;ksxh ,tksyk dk ijh{k.k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5</a:t>
            </a:r>
          </a:p>
        </p:txBody>
      </p:sp>
      <p:sp>
        <p:nvSpPr>
          <p:cNvPr id="60420" name="Rectangle 1"/>
          <p:cNvSpPr>
            <a:spLocks noChangeArrowheads="1"/>
          </p:cNvSpPr>
          <p:nvPr/>
        </p:nvSpPr>
        <p:spPr bwMode="auto">
          <a:xfrm>
            <a:off x="3276600" y="0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ijh{k.k&amp;3</a:t>
            </a: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381000" y="5334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&amp;ljlksa esa ,dhd`r thouk”kh izca/ku u djukA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 ljlksa esa ,dhd`r thouk”kh izca/ku dk ijh{k.k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8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3276600" y="4430713"/>
            <a:ext cx="3657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 &amp; 5 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81000" y="489585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 xk; esa le; ij xHkZ u Bgjus dh leL;kA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xk; esa le; ij xHkZ Bgjus gsrq gcZy ghV bUM~;wlj ¼LVksukQksVZ cksyl½ dk ijh{k.kA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2819400" y="39878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ijh{k.k&amp;8</a:t>
            </a: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04800" y="4602163"/>
            <a:ext cx="8534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400">
                <a:latin typeface="Kruti Dev 010" pitchFamily="2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fdlkuksa dk lkewfgd :Ik ls rduhdh vkadyu u djuk</a:t>
            </a:r>
          </a:p>
          <a:p>
            <a:pPr algn="just"/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fdlkuks dk lewg cukdj yk[k rduhdh dk vkadyu</a:t>
            </a: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20 ¼,d lewg½</a:t>
            </a:r>
          </a:p>
          <a:p>
            <a:pPr algn="just"/>
            <a:endParaRPr lang="en-US" sz="240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2971800" y="21336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ijh{k.k&amp;7</a:t>
            </a:r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304800" y="25908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400">
                <a:latin typeface="Kruti Dev 010" pitchFamily="2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d`f"k rduhfd dk lgh le; ij Kku u gksukA</a:t>
            </a:r>
          </a:p>
          <a:p>
            <a:pPr algn="just"/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fdlku eksckby lans’k  }kjk d`f"k rduhfd dk  vkadyu</a:t>
            </a: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dz"kd la[;k @ miHkksDrk ¼izLrkfor½ 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5000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2895600" y="152400"/>
            <a:ext cx="344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ijh{k.k&amp;6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152400" y="7620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&amp; xk; esa de nw/k dk mRiknu</a:t>
            </a:r>
          </a:p>
          <a:p>
            <a:pPr algn="just"/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rduhd ijh{k.k%&amp; 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nq/kk: xk; esa nw/k dk mRiknu c&lt;+kus gsrq feujy feDpj dk ijh{k.k </a:t>
            </a:r>
          </a:p>
          <a:p>
            <a:pPr algn="just"/>
            <a:r>
              <a:rPr lang="en-US" sz="24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4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400">
                <a:solidFill>
                  <a:schemeClr val="bg1"/>
                </a:solidFill>
                <a:latin typeface="Kruti Dev 010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4600" y="-82550"/>
            <a:ext cx="542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mefj;k</a:t>
            </a:r>
            <a:r>
              <a:rPr lang="en-US">
                <a:solidFill>
                  <a:srgbClr val="66FF33"/>
                </a:solidFill>
                <a:latin typeface="Kruti Dev 010" pitchFamily="2" charset="0"/>
              </a:rPr>
              <a:t>  </a:t>
            </a:r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ftys dh vk/kkjHkwr tkudkjh&amp;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66725"/>
          <a:ext cx="8686800" cy="5892268"/>
        </p:xfrm>
        <a:graphic>
          <a:graphicData uri="http://schemas.openxmlformats.org/drawingml/2006/table">
            <a:tbl>
              <a:tblPr/>
              <a:tblGrid>
                <a:gridCol w="903585"/>
                <a:gridCol w="5259996"/>
                <a:gridCol w="2523219"/>
              </a:tblGrid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Ø0</a:t>
                      </a:r>
                    </a:p>
                  </a:txBody>
                  <a:tcPr marL="42219" marR="422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fooj.k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lkaf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[;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dh ¼2011&amp;12½</a:t>
                      </a:r>
                    </a:p>
                  </a:txBody>
                  <a:tcPr marL="42219" marR="422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vk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kkjHkwr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¼{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ks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=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Qy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000 gs0½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HkkSxksfyd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{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ks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=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Qy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450-33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ou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vUrxZr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~ {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ks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=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Qy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236-71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 iMr Hkwfe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32-83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fujkQly {ks=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105-17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[kjhQ QLkyksa dk {ks=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85-05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jch QLkyksa dk {ks=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55-24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 flafpr {ks=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26-68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flapkbZ {ks= dk izfr'kr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25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nksQlyh {ks=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35-11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Qly l?kurk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133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c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vk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kkjHkwr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¼laLFkkxr½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11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 rglhy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05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12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 xzke iapk;r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234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13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 xzkeksa dh la[;k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683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14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  <a:ea typeface="SimSun"/>
                        <a:cs typeface="Times New Roman"/>
                      </a:endParaRP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dqy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jktLo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xzke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 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SimSun"/>
                          <a:cs typeface="Times New Roman"/>
                        </a:rPr>
                        <a:t>614</a:t>
                      </a:r>
                    </a:p>
                  </a:txBody>
                  <a:tcPr marL="42219" marR="422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819400" y="76200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ijh{k.k&amp;9</a:t>
            </a: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228600" y="5842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&amp;d`"kd efgykvksa ds d`f"k dk;Z  esa vf/kd “kkjhfjd Je yxukA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 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&amp;d`f"kxr efgykvksa ds d`f"k esa “kkjhfjd Je dks de djus ds fy, yVdus okys NUus dk ijh{k.k djukA 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8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2590800" y="3530600"/>
            <a:ext cx="352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iz{ks=h; ijh{k.k&amp;10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28600" y="4189413"/>
            <a:ext cx="8991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&amp;eVj dh mUur”khy fdLe dk vkHkko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 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&amp;eVj dh mUur”khy fdLe ,- ih- &amp; 3 dk ijh{k.k 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5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52400" y="914400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leL;k%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&amp;iihrk dh mUur”khy fdLe dk vkHkko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rduhd ijh{k.k %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&amp;iihrk dh mUur”khy fdLe dqxZ guhM~;w dk ijh{k.k </a:t>
            </a:r>
          </a:p>
          <a:p>
            <a:pPr algn="just"/>
            <a:r>
              <a:rPr lang="en-US" sz="2800" u="sng">
                <a:solidFill>
                  <a:srgbClr val="FFFF00"/>
                </a:solidFill>
                <a:latin typeface="Kruti Dev 010" pitchFamily="2" charset="0"/>
              </a:rPr>
              <a:t>dz"kd la[;k ¼izLrkfor½ </a:t>
            </a:r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%&amp;</a:t>
            </a: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5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133600" y="2286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FF33"/>
                </a:solidFill>
                <a:latin typeface="Kruti Dev 010" pitchFamily="2" charset="0"/>
              </a:rPr>
              <a:t>           </a:t>
            </a:r>
            <a:r>
              <a:rPr lang="en-US" sz="3600">
                <a:solidFill>
                  <a:srgbClr val="66FF33"/>
                </a:solidFill>
                <a:latin typeface="Kruti Dev 010" pitchFamily="2" charset="0"/>
              </a:rPr>
              <a:t>iz{ks=h; ijh{k.k&amp;11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1676400"/>
            <a:ext cx="800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 izLrkfor dk;Zdze</a:t>
            </a:r>
          </a:p>
          <a:p>
            <a:pPr algn="ctr"/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 jch 2013&amp;14</a:t>
            </a:r>
          </a:p>
          <a:p>
            <a:pPr algn="ctr"/>
            <a:r>
              <a:rPr lang="en-US" sz="4400">
                <a:solidFill>
                  <a:srgbClr val="66FF33"/>
                </a:solidFill>
                <a:latin typeface="Kruti Dev 011" pitchFamily="2" charset="0"/>
              </a:rPr>
              <a:t>vfxze iafDr izn’kZu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2667000" y="-76200"/>
            <a:ext cx="445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¼nygu½ &amp;1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609600"/>
          <a:ext cx="8763000" cy="935038"/>
        </p:xfrm>
        <a:graphic>
          <a:graphicData uri="http://schemas.openxmlformats.org/drawingml/2006/table">
            <a:tbl>
              <a:tblPr/>
              <a:tblGrid>
                <a:gridCol w="1006750"/>
                <a:gridCol w="1822969"/>
                <a:gridCol w="2555874"/>
                <a:gridCol w="1095375"/>
                <a:gridCol w="2282033"/>
              </a:tblGrid>
              <a:tr h="477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Pkuk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Tks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&amp; 130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438400"/>
          <a:ext cx="8763000" cy="1023938"/>
        </p:xfrm>
        <a:graphic>
          <a:graphicData uri="http://schemas.openxmlformats.org/drawingml/2006/table">
            <a:tbl>
              <a:tblPr/>
              <a:tblGrid>
                <a:gridCol w="1006749"/>
                <a:gridCol w="1822969"/>
                <a:gridCol w="2555874"/>
                <a:gridCol w="1095375"/>
                <a:gridCol w="2282033"/>
              </a:tblGrid>
              <a:tr h="566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Lkjlksa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Ikwlk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rkjd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79" name="Rectangle 1"/>
          <p:cNvSpPr>
            <a:spLocks noChangeArrowheads="1"/>
          </p:cNvSpPr>
          <p:nvPr/>
        </p:nvSpPr>
        <p:spPr bwMode="auto">
          <a:xfrm>
            <a:off x="2590800" y="1676400"/>
            <a:ext cx="4189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frygu&amp;2</a:t>
            </a:r>
          </a:p>
        </p:txBody>
      </p:sp>
      <p:sp>
        <p:nvSpPr>
          <p:cNvPr id="65580" name="Rectangle 1"/>
          <p:cNvSpPr>
            <a:spLocks noChangeArrowheads="1"/>
          </p:cNvSpPr>
          <p:nvPr/>
        </p:nvSpPr>
        <p:spPr bwMode="auto">
          <a:xfrm>
            <a:off x="1905000" y="35814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¼xSj nygu frygu½ &amp;3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4419600"/>
          <a:ext cx="8839200" cy="762000"/>
        </p:xfrm>
        <a:graphic>
          <a:graphicData uri="http://schemas.openxmlformats.org/drawingml/2006/table">
            <a:tbl>
              <a:tblPr/>
              <a:tblGrid>
                <a:gridCol w="1015504"/>
                <a:gridCol w="1838821"/>
                <a:gridCol w="2578099"/>
                <a:gridCol w="1104900"/>
                <a:gridCol w="230187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cSxu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dhd`r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thouk”kh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izca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ku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601" name="Rectangle 1"/>
          <p:cNvSpPr>
            <a:spLocks noChangeArrowheads="1"/>
          </p:cNvSpPr>
          <p:nvPr/>
        </p:nvSpPr>
        <p:spPr bwMode="auto">
          <a:xfrm>
            <a:off x="2057400" y="52578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¼xSj nygu frygu½ &amp;4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5943600"/>
          <a:ext cx="8763000" cy="762000"/>
        </p:xfrm>
        <a:graphic>
          <a:graphicData uri="http://schemas.openxmlformats.org/drawingml/2006/table">
            <a:tbl>
              <a:tblPr/>
              <a:tblGrid>
                <a:gridCol w="1006749"/>
                <a:gridCol w="1822969"/>
                <a:gridCol w="2555874"/>
                <a:gridCol w="1095375"/>
                <a:gridCol w="228203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xsagWw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MCY;w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 &amp; 366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676400" y="1778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¼xSj nygu frygu½ &amp;5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52475"/>
          <a:ext cx="8763000" cy="762000"/>
        </p:xfrm>
        <a:graphic>
          <a:graphicData uri="http://schemas.openxmlformats.org/drawingml/2006/table">
            <a:tbl>
              <a:tblPr/>
              <a:tblGrid>
                <a:gridCol w="1006749"/>
                <a:gridCol w="1822968"/>
                <a:gridCol w="2555874"/>
                <a:gridCol w="1689124"/>
                <a:gridCol w="168828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¼gs-½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xsagwW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dhd`r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rRo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izca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ku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83" name="Rectangle 1"/>
          <p:cNvSpPr>
            <a:spLocks noChangeArrowheads="1"/>
          </p:cNvSpPr>
          <p:nvPr/>
        </p:nvSpPr>
        <p:spPr bwMode="auto">
          <a:xfrm>
            <a:off x="762000" y="25908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vfxze iafDr izn’kZu ¼xSj nygu frygu½ &amp;6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352800"/>
          <a:ext cx="9144000" cy="1219200"/>
        </p:xfrm>
        <a:graphic>
          <a:graphicData uri="http://schemas.openxmlformats.org/drawingml/2006/table">
            <a:tbl>
              <a:tblPr/>
              <a:tblGrid>
                <a:gridCol w="1050520"/>
                <a:gridCol w="1902229"/>
                <a:gridCol w="2666999"/>
                <a:gridCol w="1762564"/>
                <a:gridCol w="1761687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fooj.k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@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{; ¼la[;k½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xk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cNM+ksa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esa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Hkkj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o`f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)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ck;ksosV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ok;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lh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xksYM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2400" y="-7620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¼1½ d`"kd] efgyk d`"kd ,oa xzkeh.k ;qokvksa ds fy;s izf'k{k.k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04875"/>
          <a:ext cx="8534400" cy="5157788"/>
        </p:xfrm>
        <a:graphic>
          <a:graphicData uri="http://schemas.openxmlformats.org/drawingml/2006/table">
            <a:tbl>
              <a:tblPr/>
              <a:tblGrid>
                <a:gridCol w="786372"/>
                <a:gridCol w="2704975"/>
                <a:gridCol w="1086197"/>
                <a:gridCol w="1396539"/>
                <a:gridCol w="2560319"/>
              </a:tblGrid>
              <a:tr h="4570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dza</a:t>
                      </a:r>
                      <a:r>
                        <a:rPr lang="en-US" sz="2800" b="1" kern="0" dirty="0" smtClean="0">
                          <a:solidFill>
                            <a:srgbClr val="FFFF00"/>
                          </a:solidFill>
                          <a:latin typeface="Kruti Dev 010" pitchFamily="2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b="1" kern="0" dirty="0">
                        <a:solidFill>
                          <a:srgbClr val="FFFF00"/>
                        </a:solidFill>
                        <a:latin typeface="Kruti Dev 010" pitchFamily="2" charset="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/k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lL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foKku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okfudh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foLrkj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f'k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3200" b="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i'kqizca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  <a:endParaRPr lang="en-US" sz="4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vU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1410</a:t>
                      </a:r>
                      <a:endParaRPr lang="en-US" sz="28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640" name="TextBox 3"/>
          <p:cNvSpPr txBox="1">
            <a:spLocks noChangeArrowheads="1"/>
          </p:cNvSpPr>
          <p:nvPr/>
        </p:nvSpPr>
        <p:spPr bwMode="auto">
          <a:xfrm>
            <a:off x="7848600" y="64579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¼2+½  O;kolkf;d izf'k{k.k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701675"/>
          <a:ext cx="8610600" cy="2560638"/>
        </p:xfrm>
        <a:graphic>
          <a:graphicData uri="http://schemas.openxmlformats.org/drawingml/2006/table">
            <a:tbl>
              <a:tblPr/>
              <a:tblGrid>
                <a:gridCol w="779287"/>
                <a:gridCol w="3127374"/>
                <a:gridCol w="1514828"/>
                <a:gridCol w="1594556"/>
                <a:gridCol w="1594556"/>
              </a:tblGrid>
              <a:tr h="257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Øa</a:t>
                      </a:r>
                      <a:r>
                        <a:rPr lang="en-US" sz="28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vof/k</a:t>
                      </a:r>
                      <a:endParaRPr lang="en-US" sz="2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dspqvk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kkn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ulZjh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izac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ku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Ckdjh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ikyu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&amp;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52" name="TextBox 3"/>
          <p:cNvSpPr txBox="1">
            <a:spLocks noChangeArrowheads="1"/>
          </p:cNvSpPr>
          <p:nvPr/>
        </p:nvSpPr>
        <p:spPr bwMode="auto">
          <a:xfrm>
            <a:off x="75438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609600"/>
          <a:ext cx="8610600" cy="3535363"/>
        </p:xfrm>
        <a:graphic>
          <a:graphicData uri="http://schemas.openxmlformats.org/drawingml/2006/table">
            <a:tbl>
              <a:tblPr/>
              <a:tblGrid>
                <a:gridCol w="1005580"/>
                <a:gridCol w="3642620"/>
                <a:gridCol w="990600"/>
                <a:gridCol w="1219200"/>
                <a:gridCol w="1752600"/>
              </a:tblGrid>
              <a:tr h="25698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Øa</a:t>
                      </a:r>
                      <a:r>
                        <a:rPr lang="en-US" sz="30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</a:t>
                      </a: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/k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jch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Qlyksa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dh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mUur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kern="12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kern="12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m|kfudh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Qlyksa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dh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mUUkr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d`f"k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  <a:endParaRPr lang="en-US" sz="3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i'kq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ikyu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rduhdh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&amp;</a:t>
                      </a:r>
                      <a:endParaRPr lang="en-US" sz="2800" dirty="0">
                        <a:solidFill>
                          <a:srgbClr val="FFFF00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75" name="Text Box 47"/>
          <p:cNvSpPr txBox="1">
            <a:spLocks noChangeArrowheads="1"/>
          </p:cNvSpPr>
          <p:nvPr/>
        </p:nvSpPr>
        <p:spPr bwMode="auto">
          <a:xfrm>
            <a:off x="0" y="-76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Kruti Dev 010" pitchFamily="2" charset="0"/>
              </a:rPr>
              <a:t>¼3½ vUr% lsokdkyhu izf'k{k.k</a:t>
            </a:r>
          </a:p>
        </p:txBody>
      </p:sp>
      <p:sp>
        <p:nvSpPr>
          <p:cNvPr id="69676" name="TextBox 5"/>
          <p:cNvSpPr txBox="1">
            <a:spLocks noChangeArrowheads="1"/>
          </p:cNvSpPr>
          <p:nvPr/>
        </p:nvSpPr>
        <p:spPr bwMode="auto">
          <a:xfrm>
            <a:off x="75438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981200" y="381000"/>
            <a:ext cx="542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FF33"/>
                </a:solidFill>
                <a:latin typeface="Kruti Dev 010" pitchFamily="2" charset="0"/>
              </a:rPr>
              <a:t>¼</a:t>
            </a:r>
            <a:r>
              <a:rPr lang="en-US" sz="2800">
                <a:solidFill>
                  <a:srgbClr val="66FF33"/>
                </a:solidFill>
                <a:latin typeface="Kruti Dev 010" pitchFamily="2" charset="0"/>
              </a:rPr>
              <a:t>4+½  dkS”ky fodkl mUu;u izf”k{k.k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066800"/>
          <a:ext cx="8610600" cy="2560638"/>
        </p:xfrm>
        <a:graphic>
          <a:graphicData uri="http://schemas.openxmlformats.org/drawingml/2006/table">
            <a:tbl>
              <a:tblPr/>
              <a:tblGrid>
                <a:gridCol w="779287"/>
                <a:gridCol w="3127374"/>
                <a:gridCol w="1514828"/>
                <a:gridCol w="1594556"/>
                <a:gridCol w="1594556"/>
              </a:tblGrid>
              <a:tr h="257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Øa</a:t>
                      </a:r>
                      <a:r>
                        <a:rPr lang="en-US" sz="2800" b="1" kern="1200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fo"k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izf'k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k.kkFkhZ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vof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/k@?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kaVs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nygu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frygu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mRiknu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rduhd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15/90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D`f’k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okfudh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50/300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2410" marR="624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&amp;</a:t>
                      </a:r>
                      <a:endParaRPr lang="en-US" sz="2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65/390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3200400" y="0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vU; foLrkj xfrfof/k;kWa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09600"/>
          <a:ext cx="8686800" cy="5410200"/>
        </p:xfrm>
        <a:graphic>
          <a:graphicData uri="http://schemas.openxmlformats.org/drawingml/2006/table">
            <a:tbl>
              <a:tblPr/>
              <a:tblGrid>
                <a:gridCol w="533401"/>
                <a:gridCol w="4895851"/>
                <a:gridCol w="1592580"/>
                <a:gridCol w="1664969"/>
              </a:tblGrid>
              <a:tr h="612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Dza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-</a:t>
                      </a:r>
                      <a:endParaRPr lang="en-US" sz="2400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xfrfof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dirty="0" err="1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k;kW</a:t>
                      </a:r>
                      <a:endParaRPr lang="en-US" sz="2400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la[;k</a:t>
                      </a:r>
                      <a:endParaRPr lang="en-US" sz="2400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400" b="1" dirty="0">
                          <a:solidFill>
                            <a:srgbClr val="66FF33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la[;k</a:t>
                      </a:r>
                      <a:endParaRPr lang="en-US" sz="2400" dirty="0">
                        <a:solidFill>
                          <a:srgbClr val="66FF33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fnol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fdlku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esyk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fdlku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laxks"Bh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lh-Mh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'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kks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lewg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ppkZ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O;k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[;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ku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lekpkj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esa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izdk”ku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Lkkewfgd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vkdk'k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ok.kh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okrkZ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Lkkewfgd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62200" y="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izeq[k Qlyksa ds vUrxZr {ks=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0" y="762000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Kruti Dev 010" pitchFamily="2" charset="0"/>
              </a:rPr>
              <a:t>/kkU; Qlysa &amp;</a:t>
            </a:r>
          </a:p>
        </p:txBody>
      </p:sp>
      <p:graphicFrame>
        <p:nvGraphicFramePr>
          <p:cNvPr id="9262" name="Group 46"/>
          <p:cNvGraphicFramePr>
            <a:graphicFrameLocks noGrp="1"/>
          </p:cNvGraphicFramePr>
          <p:nvPr/>
        </p:nvGraphicFramePr>
        <p:xfrm>
          <a:off x="152400" y="1371600"/>
          <a:ext cx="8839200" cy="2834640"/>
        </p:xfrm>
        <a:graphic>
          <a:graphicData uri="http://schemas.openxmlformats.org/drawingml/2006/table">
            <a:tbl>
              <a:tblPr/>
              <a:tblGrid>
                <a:gridCol w="1767840"/>
                <a:gridCol w="2033016"/>
                <a:gridCol w="2295144"/>
                <a:gridCol w="2743200"/>
              </a:tblGrid>
              <a:tr h="356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 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{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Qy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gs0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mRiknu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¼000 es0 Vu½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mRikndrk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fd-xzk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-@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gs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-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kku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eDdk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Tokj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xsg¡w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TextBox 4"/>
          <p:cNvSpPr txBox="1">
            <a:spLocks noChangeArrowheads="1"/>
          </p:cNvSpPr>
          <p:nvPr/>
        </p:nvSpPr>
        <p:spPr bwMode="auto">
          <a:xfrm>
            <a:off x="75438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533400"/>
          <a:ext cx="8763000" cy="5029200"/>
        </p:xfrm>
        <a:graphic>
          <a:graphicData uri="http://schemas.openxmlformats.org/drawingml/2006/table">
            <a:tbl>
              <a:tblPr/>
              <a:tblGrid>
                <a:gridCol w="722984"/>
                <a:gridCol w="4753891"/>
                <a:gridCol w="1606550"/>
                <a:gridCol w="1679574"/>
              </a:tblGrid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foLrkj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lykg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lsaok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,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oSKkfudksa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ksa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ij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Hkze.k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60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180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12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d`"kdksa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dk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Hkze.k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funku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Hkze.k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iwoZ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izf’k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k.kFkhZ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feyu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0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e`nk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ijh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k.k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vfHk;ku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50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tokgj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d`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`f"k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lans’k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Kruti Dev 01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53" name="Rectangle 3"/>
          <p:cNvSpPr>
            <a:spLocks noChangeArrowheads="1"/>
          </p:cNvSpPr>
          <p:nvPr/>
        </p:nvSpPr>
        <p:spPr bwMode="auto">
          <a:xfrm>
            <a:off x="3200400" y="0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vU; foLrkj xfrfof/k;kWa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514600" y="25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92D050"/>
                </a:solidFill>
                <a:latin typeface="Kruti Dev 010" pitchFamily="2" charset="0"/>
              </a:rPr>
              <a:t>iz{ks= izca/ku 2013&amp;14</a:t>
            </a:r>
            <a:endParaRPr lang="en-US" sz="3200">
              <a:solidFill>
                <a:srgbClr val="92D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731838"/>
          <a:ext cx="8839200" cy="246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/>
                <a:gridCol w="1158241"/>
                <a:gridCol w="1828800"/>
                <a:gridCol w="1371600"/>
                <a:gridCol w="1600200"/>
                <a:gridCol w="21335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Ø-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Qly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fdLe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ks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=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Qy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¼gs-½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cht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dh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fdLe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dqy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mRiknu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Kruti Dev 010" pitchFamily="2" charset="0"/>
                        </a:rPr>
                        <a:t> ¼fDo-½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jkefry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ts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 ,u-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6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iztud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visf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kr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xsagwW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ts-MCY;w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&amp;3211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iztud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visf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kr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pic>
        <p:nvPicPr>
          <p:cNvPr id="73761" name="Picture 3" descr="thank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990600" y="-66675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92D050"/>
                </a:solidFill>
                <a:latin typeface="Kruti Dev 010" pitchFamily="2" charset="0"/>
              </a:rPr>
              <a:t>Qly laxzgky; jch 2013&amp;14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457200"/>
          <a:ext cx="8991600" cy="2700338"/>
        </p:xfrm>
        <a:graphic>
          <a:graphicData uri="http://schemas.openxmlformats.org/drawingml/2006/table">
            <a:tbl>
              <a:tblPr/>
              <a:tblGrid>
                <a:gridCol w="990600"/>
                <a:gridCol w="1565835"/>
                <a:gridCol w="2935440"/>
                <a:gridCol w="3499725"/>
              </a:tblGrid>
              <a:tr h="17561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S. No.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Crop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Variety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Method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Mustard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RPG -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SRI Planting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4"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Pusa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tarak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SRI Planting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4"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45 J-21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SRI Planting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Wheat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GW-366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S.W.I.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4"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GW-322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S.W.I.</a:t>
                      </a:r>
                    </a:p>
                    <a:p>
                      <a:pPr algn="ctr" fontAlgn="t"/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4" marR="6674" marT="667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than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6851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6019800"/>
            <a:ext cx="19812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uti Dev 010" pitchFamily="2" charset="0"/>
              </a:rPr>
              <a:t>/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uti Dev 010" pitchFamily="2" charset="0"/>
              </a:rPr>
              <a:t>kU;okn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55850" y="0"/>
            <a:ext cx="396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66FF33"/>
                </a:solidFill>
                <a:latin typeface="Kruti Dev 010" pitchFamily="2" charset="0"/>
              </a:rPr>
              <a:t>izeq[k Qlyksa ds vUrxZr {ks=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" y="457200"/>
            <a:ext cx="2309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nygu Qlysa &amp;</a:t>
            </a:r>
          </a:p>
        </p:txBody>
      </p:sp>
      <p:graphicFrame>
        <p:nvGraphicFramePr>
          <p:cNvPr id="10303" name="Group 63"/>
          <p:cNvGraphicFramePr>
            <a:graphicFrameLocks noGrp="1"/>
          </p:cNvGraphicFramePr>
          <p:nvPr/>
        </p:nvGraphicFramePr>
        <p:xfrm>
          <a:off x="152400" y="1066800"/>
          <a:ext cx="8839199" cy="4053840"/>
        </p:xfrm>
        <a:graphic>
          <a:graphicData uri="http://schemas.openxmlformats.org/drawingml/2006/table">
            <a:tbl>
              <a:tblPr/>
              <a:tblGrid>
                <a:gridCol w="1652187"/>
                <a:gridCol w="2065233"/>
                <a:gridCol w="2759580"/>
                <a:gridCol w="2362199"/>
              </a:tblGrid>
              <a:tr h="65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 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{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Qy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gs0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¼000 es0 Vu½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mRikndrk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¼fd-xzk-@gs-½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vjgj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mM+n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Ewakx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Pkuk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eVj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elwj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2" name="TextBox 4"/>
          <p:cNvSpPr txBox="1">
            <a:spLocks noChangeArrowheads="1"/>
          </p:cNvSpPr>
          <p:nvPr/>
        </p:nvSpPr>
        <p:spPr bwMode="auto">
          <a:xfrm>
            <a:off x="7543800" y="64008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Kruti Dev 010" pitchFamily="2" charset="0"/>
              </a:rPr>
              <a:t>fujUrj</a:t>
            </a:r>
            <a:endParaRPr lang="en-US" sz="2000">
              <a:solidFill>
                <a:srgbClr val="FF0000"/>
              </a:solidFill>
              <a:latin typeface="Kruti Dev 040 Wid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304800"/>
            <a:ext cx="397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Kruti Dev 010" pitchFamily="2" charset="0"/>
              </a:rPr>
              <a:t>izeq[k Qlyksa ds vUrxZr {ks=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9906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66FF33"/>
                </a:solidFill>
                <a:latin typeface="Kruti Dev 010" pitchFamily="2" charset="0"/>
              </a:rPr>
              <a:t>frygu Qlysa&amp;</a:t>
            </a:r>
          </a:p>
        </p:txBody>
      </p:sp>
      <p:graphicFrame>
        <p:nvGraphicFramePr>
          <p:cNvPr id="11316" name="Group 52"/>
          <p:cNvGraphicFramePr>
            <a:graphicFrameLocks noGrp="1"/>
          </p:cNvGraphicFramePr>
          <p:nvPr/>
        </p:nvGraphicFramePr>
        <p:xfrm>
          <a:off x="152400" y="1676400"/>
          <a:ext cx="8839199" cy="3535680"/>
        </p:xfrm>
        <a:graphic>
          <a:graphicData uri="http://schemas.openxmlformats.org/drawingml/2006/table">
            <a:tbl>
              <a:tblPr/>
              <a:tblGrid>
                <a:gridCol w="1599474"/>
                <a:gridCol w="2104571"/>
                <a:gridCol w="2544355"/>
                <a:gridCol w="2590799"/>
              </a:tblGrid>
              <a:tr h="386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 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{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ks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Qy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gs0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¼000 es0 Vu½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mRikndrk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¼fd-xzk-@gs-½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fry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lks;kchu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ljlksa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vylh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jkefry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12328</TotalTime>
  <Words>4516</Words>
  <Application>Microsoft PowerPoint</Application>
  <PresentationFormat>On-screen Show (4:3)</PresentationFormat>
  <Paragraphs>1125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Times New Roman</vt:lpstr>
      <vt:lpstr>Kruti Dev 010</vt:lpstr>
      <vt:lpstr>Kruti Dev 550</vt:lpstr>
      <vt:lpstr>Kruti Dev 010 </vt:lpstr>
      <vt:lpstr>Wingdings</vt:lpstr>
      <vt:lpstr>Calibri</vt:lpstr>
      <vt:lpstr>SimSun</vt:lpstr>
      <vt:lpstr>Kruti Dev 040 Wide</vt:lpstr>
      <vt:lpstr>Tahoma</vt:lpstr>
      <vt:lpstr>Symbol</vt:lpstr>
      <vt:lpstr>Kruti Dev 011</vt:lpstr>
      <vt:lpstr>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kvkumaria</dc:creator>
  <cp:lastModifiedBy>JNVV</cp:lastModifiedBy>
  <cp:revision>1496</cp:revision>
  <cp:lastPrinted>1601-01-01T00:00:00Z</cp:lastPrinted>
  <dcterms:created xsi:type="dcterms:W3CDTF">1601-01-01T00:00:00Z</dcterms:created>
  <dcterms:modified xsi:type="dcterms:W3CDTF">2014-02-21T11:10:28Z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